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6" r:id="rId4"/>
    <p:sldMasterId id="2147484228" r:id="rId5"/>
    <p:sldMasterId id="2147484251" r:id="rId6"/>
  </p:sldMasterIdLst>
  <p:notesMasterIdLst>
    <p:notesMasterId r:id="rId36"/>
  </p:notesMasterIdLst>
  <p:handoutMasterIdLst>
    <p:handoutMasterId r:id="rId37"/>
  </p:handoutMasterIdLst>
  <p:sldIdLst>
    <p:sldId id="1856" r:id="rId7"/>
    <p:sldId id="1872" r:id="rId8"/>
    <p:sldId id="1858" r:id="rId9"/>
    <p:sldId id="1871" r:id="rId10"/>
    <p:sldId id="1859" r:id="rId11"/>
    <p:sldId id="1860" r:id="rId12"/>
    <p:sldId id="505" r:id="rId13"/>
    <p:sldId id="1868" r:id="rId14"/>
    <p:sldId id="1864" r:id="rId15"/>
    <p:sldId id="380" r:id="rId16"/>
    <p:sldId id="1763" r:id="rId17"/>
    <p:sldId id="500" r:id="rId18"/>
    <p:sldId id="428" r:id="rId19"/>
    <p:sldId id="1863" r:id="rId20"/>
    <p:sldId id="335" r:id="rId21"/>
    <p:sldId id="302" r:id="rId22"/>
    <p:sldId id="310" r:id="rId23"/>
    <p:sldId id="745" r:id="rId24"/>
    <p:sldId id="1870" r:id="rId25"/>
    <p:sldId id="358" r:id="rId26"/>
    <p:sldId id="429" r:id="rId27"/>
    <p:sldId id="262" r:id="rId28"/>
    <p:sldId id="1869" r:id="rId29"/>
    <p:sldId id="535" r:id="rId30"/>
    <p:sldId id="551" r:id="rId31"/>
    <p:sldId id="1857" r:id="rId32"/>
    <p:sldId id="1813" r:id="rId33"/>
    <p:sldId id="549" r:id="rId34"/>
    <p:sldId id="1862" r:id="rId35"/>
  </p:sldIdLst>
  <p:sldSz cx="12192000" cy="6858000"/>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80" userDrawn="1">
          <p15:clr>
            <a:srgbClr val="A4A3A4"/>
          </p15:clr>
        </p15:guide>
        <p15:guide id="2" pos="984" userDrawn="1">
          <p15:clr>
            <a:srgbClr val="A4A3A4"/>
          </p15:clr>
        </p15:guide>
        <p15:guide id="3" pos="3432" userDrawn="1">
          <p15:clr>
            <a:srgbClr val="A4A3A4"/>
          </p15:clr>
        </p15:guide>
        <p15:guide id="4" orient="horz" pos="2664" userDrawn="1">
          <p15:clr>
            <a:srgbClr val="A4A3A4"/>
          </p15:clr>
        </p15:guide>
      </p15:sldGuideLst>
    </p:ext>
    <p:ext uri="{2D200454-40CA-4A62-9FC3-DE9A4176ACB9}">
      <p15:notesGuideLst xmlns:p15="http://schemas.microsoft.com/office/powerpoint/2012/main">
        <p15:guide id="1" orient="horz" pos="2232" userDrawn="1">
          <p15:clr>
            <a:srgbClr val="A4A3A4"/>
          </p15:clr>
        </p15:guide>
        <p15:guide id="2" pos="295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Jackson" initials="JJ" lastIdx="1" clrIdx="0"/>
  <p:cmAuthor id="2" name="Joel Gray" initials="JG" lastIdx="3" clrIdx="1"/>
  <p:cmAuthor id="3" name="Marcie Stoshak-Chavez" initials="MS" lastIdx="4" clrIdx="2"/>
  <p:cmAuthor id="4" name="Lisette Albert" initials="LA"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744"/>
    <a:srgbClr val="232F3E"/>
    <a:srgbClr val="412D5D"/>
    <a:srgbClr val="FFB612"/>
    <a:srgbClr val="311F4A"/>
    <a:srgbClr val="2E84BB"/>
    <a:srgbClr val="28303B"/>
    <a:srgbClr val="28313B"/>
    <a:srgbClr val="1F5D82"/>
    <a:srgbClr val="C88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9"/>
    <p:restoredTop sz="96327"/>
  </p:normalViewPr>
  <p:slideViewPr>
    <p:cSldViewPr snapToGrid="0">
      <p:cViewPr varScale="1">
        <p:scale>
          <a:sx n="153" d="100"/>
          <a:sy n="153" d="100"/>
        </p:scale>
        <p:origin x="208" y="1608"/>
      </p:cViewPr>
      <p:guideLst>
        <p:guide orient="horz" pos="1680"/>
        <p:guide pos="984"/>
        <p:guide pos="3432"/>
        <p:guide orient="horz" pos="2664"/>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232"/>
        <p:guide pos="295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56428102888829"/>
          <c:y val="0.11347565068099499"/>
          <c:w val="0.67942940605403301"/>
          <c:h val="0.80016859550304897"/>
        </c:manualLayout>
      </c:layout>
      <c:doughnutChart>
        <c:varyColors val="1"/>
        <c:ser>
          <c:idx val="0"/>
          <c:order val="0"/>
          <c:tx>
            <c:strRef>
              <c:f>Sheet1!$B$1</c:f>
              <c:strCache>
                <c:ptCount val="1"/>
                <c:pt idx="0">
                  <c:v>Column1</c:v>
                </c:pt>
              </c:strCache>
            </c:strRef>
          </c:tx>
          <c:spPr>
            <a:solidFill>
              <a:schemeClr val="bg2"/>
            </a:solidFill>
          </c:spPr>
          <c:dPt>
            <c:idx val="0"/>
            <c:bubble3D val="0"/>
            <c:spPr>
              <a:solidFill>
                <a:schemeClr val="accent3"/>
              </a:solidFill>
              <a:ln w="19050">
                <a:solidFill>
                  <a:schemeClr val="lt1"/>
                </a:solidFill>
              </a:ln>
              <a:effectLst/>
            </c:spPr>
            <c:extLst>
              <c:ext xmlns:c16="http://schemas.microsoft.com/office/drawing/2014/chart" uri="{C3380CC4-5D6E-409C-BE32-E72D297353CC}">
                <c16:uniqueId val="{00000001-0D89-4AE6-A8F4-54FC14281315}"/>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0D89-4AE6-A8F4-54FC14281315}"/>
              </c:ext>
            </c:extLst>
          </c:dPt>
          <c:cat>
            <c:strRef>
              <c:f>Sheet1!$A$2:$A$3</c:f>
              <c:strCache>
                <c:ptCount val="2"/>
                <c:pt idx="0">
                  <c:v>1st Qtr</c:v>
                </c:pt>
                <c:pt idx="1">
                  <c:v>2nd Qtr</c:v>
                </c:pt>
              </c:strCache>
            </c:strRef>
          </c:cat>
          <c:val>
            <c:numRef>
              <c:f>Sheet1!$B$2:$B$3</c:f>
              <c:numCache>
                <c:formatCode>0%</c:formatCode>
                <c:ptCount val="2"/>
                <c:pt idx="0">
                  <c:v>0.79</c:v>
                </c:pt>
                <c:pt idx="1">
                  <c:v>0.21</c:v>
                </c:pt>
              </c:numCache>
            </c:numRef>
          </c:val>
          <c:extLst>
            <c:ext xmlns:c16="http://schemas.microsoft.com/office/drawing/2014/chart" uri="{C3380CC4-5D6E-409C-BE32-E72D297353CC}">
              <c16:uniqueId val="{00000004-0D89-4AE6-A8F4-54FC14281315}"/>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56428102888829"/>
          <c:y val="0.11347565068099499"/>
          <c:w val="0.67942940605403301"/>
          <c:h val="0.80016859550304897"/>
        </c:manualLayout>
      </c:layout>
      <c:doughnutChart>
        <c:varyColors val="1"/>
        <c:ser>
          <c:idx val="0"/>
          <c:order val="0"/>
          <c:tx>
            <c:strRef>
              <c:f>Sheet1!$B$1</c:f>
              <c:strCache>
                <c:ptCount val="1"/>
                <c:pt idx="0">
                  <c:v>Sales</c:v>
                </c:pt>
              </c:strCache>
            </c:strRef>
          </c:tx>
          <c:dPt>
            <c:idx val="0"/>
            <c:bubble3D val="0"/>
            <c:spPr>
              <a:solidFill>
                <a:schemeClr val="tx1">
                  <a:lumMod val="75000"/>
                  <a:lumOff val="25000"/>
                </a:schemeClr>
              </a:solidFill>
              <a:ln w="19050">
                <a:solidFill>
                  <a:schemeClr val="lt1"/>
                </a:solidFill>
              </a:ln>
              <a:effectLst/>
            </c:spPr>
            <c:extLst>
              <c:ext xmlns:c16="http://schemas.microsoft.com/office/drawing/2014/chart" uri="{C3380CC4-5D6E-409C-BE32-E72D297353CC}">
                <c16:uniqueId val="{00000001-A36B-49C9-B063-EFB13E50D624}"/>
              </c:ext>
            </c:extLst>
          </c:dPt>
          <c:dPt>
            <c:idx val="1"/>
            <c:bubble3D val="0"/>
            <c:spPr>
              <a:solidFill>
                <a:schemeClr val="bg2">
                  <a:alpha val="47000"/>
                </a:schemeClr>
              </a:solidFill>
              <a:ln w="19050">
                <a:solidFill>
                  <a:schemeClr val="lt1"/>
                </a:solidFill>
              </a:ln>
              <a:effectLst/>
            </c:spPr>
            <c:extLst>
              <c:ext xmlns:c16="http://schemas.microsoft.com/office/drawing/2014/chart" uri="{C3380CC4-5D6E-409C-BE32-E72D297353CC}">
                <c16:uniqueId val="{00000003-A36B-49C9-B063-EFB13E50D624}"/>
              </c:ext>
            </c:extLst>
          </c:dPt>
          <c:cat>
            <c:strRef>
              <c:f>Sheet1!$A$2:$A$3</c:f>
              <c:strCache>
                <c:ptCount val="2"/>
                <c:pt idx="0">
                  <c:v>1st Qtr</c:v>
                </c:pt>
                <c:pt idx="1">
                  <c:v>2nd Qtr</c:v>
                </c:pt>
              </c:strCache>
            </c:strRef>
          </c:cat>
          <c:val>
            <c:numRef>
              <c:f>Sheet1!$B$2:$B$3</c:f>
              <c:numCache>
                <c:formatCode>0%</c:formatCode>
                <c:ptCount val="2"/>
                <c:pt idx="0">
                  <c:v>0.77</c:v>
                </c:pt>
                <c:pt idx="1">
                  <c:v>0.23</c:v>
                </c:pt>
              </c:numCache>
            </c:numRef>
          </c:val>
          <c:extLst>
            <c:ext xmlns:c16="http://schemas.microsoft.com/office/drawing/2014/chart" uri="{C3380CC4-5D6E-409C-BE32-E72D297353CC}">
              <c16:uniqueId val="{00000004-A36B-49C9-B063-EFB13E50D624}"/>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56428102888829"/>
          <c:y val="0.11347565068099499"/>
          <c:w val="0.67942940605403301"/>
          <c:h val="0.80016859550304897"/>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8B-41DD-A92D-A675F3FA762C}"/>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9D8B-41DD-A92D-A675F3FA762C}"/>
              </c:ext>
            </c:extLst>
          </c:dPt>
          <c:cat>
            <c:strRef>
              <c:f>Sheet1!$A$2:$A$3</c:f>
              <c:strCache>
                <c:ptCount val="2"/>
                <c:pt idx="0">
                  <c:v>1st Qtr</c:v>
                </c:pt>
                <c:pt idx="1">
                  <c:v>2nd Qtr</c:v>
                </c:pt>
              </c:strCache>
            </c:strRef>
          </c:cat>
          <c:val>
            <c:numRef>
              <c:f>Sheet1!$B$2:$B$3</c:f>
              <c:numCache>
                <c:formatCode>0%</c:formatCode>
                <c:ptCount val="2"/>
                <c:pt idx="0">
                  <c:v>0.64</c:v>
                </c:pt>
                <c:pt idx="1">
                  <c:v>0.36</c:v>
                </c:pt>
              </c:numCache>
            </c:numRef>
          </c:val>
          <c:extLst>
            <c:ext xmlns:c16="http://schemas.microsoft.com/office/drawing/2014/chart" uri="{C3380CC4-5D6E-409C-BE32-E72D297353CC}">
              <c16:uniqueId val="{00000004-9D8B-41DD-A92D-A675F3FA762C}"/>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56428102888829"/>
          <c:y val="0.11347565068099499"/>
          <c:w val="0.67942940605403301"/>
          <c:h val="0.80016859550304897"/>
        </c:manualLayout>
      </c:layout>
      <c:doughnutChart>
        <c:varyColors val="1"/>
        <c:ser>
          <c:idx val="0"/>
          <c:order val="0"/>
          <c:tx>
            <c:strRef>
              <c:f>Sheet1!$B$1</c:f>
              <c:strCache>
                <c:ptCount val="1"/>
                <c:pt idx="0">
                  <c:v>Sales</c:v>
                </c:pt>
              </c:strCache>
            </c:strRef>
          </c:tx>
          <c:dPt>
            <c:idx val="0"/>
            <c:bubble3D val="0"/>
            <c:spPr>
              <a:solidFill>
                <a:schemeClr val="accent5"/>
              </a:solidFill>
              <a:ln w="19050">
                <a:solidFill>
                  <a:schemeClr val="lt1"/>
                </a:solidFill>
              </a:ln>
              <a:effectLst/>
            </c:spPr>
            <c:extLst>
              <c:ext xmlns:c16="http://schemas.microsoft.com/office/drawing/2014/chart" uri="{C3380CC4-5D6E-409C-BE32-E72D297353CC}">
                <c16:uniqueId val="{00000001-3BDA-4EE7-9ACA-A606091E2B14}"/>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3BDA-4EE7-9ACA-A606091E2B14}"/>
              </c:ext>
            </c:extLst>
          </c:dPt>
          <c:cat>
            <c:strRef>
              <c:f>Sheet1!$A$2:$A$3</c:f>
              <c:strCache>
                <c:ptCount val="2"/>
                <c:pt idx="0">
                  <c:v>1st Qtr</c:v>
                </c:pt>
                <c:pt idx="1">
                  <c:v>2nd Qtr</c:v>
                </c:pt>
              </c:strCache>
            </c:strRef>
          </c:cat>
          <c:val>
            <c:numRef>
              <c:f>Sheet1!$B$2:$B$3</c:f>
              <c:numCache>
                <c:formatCode>0%</c:formatCode>
                <c:ptCount val="2"/>
                <c:pt idx="0">
                  <c:v>0.32</c:v>
                </c:pt>
                <c:pt idx="1">
                  <c:v>0.68</c:v>
                </c:pt>
              </c:numCache>
            </c:numRef>
          </c:val>
          <c:extLst>
            <c:ext xmlns:c16="http://schemas.microsoft.com/office/drawing/2014/chart" uri="{C3380CC4-5D6E-409C-BE32-E72D297353CC}">
              <c16:uniqueId val="{00000004-3BDA-4EE7-9ACA-A606091E2B14}"/>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5970"/>
          </a:xfrm>
          <a:prstGeom prst="rect">
            <a:avLst/>
          </a:prstGeom>
        </p:spPr>
        <p:txBody>
          <a:bodyPr vert="horz" lIns="92274" tIns="46138" rIns="92274" bIns="46138" rtlCol="0"/>
          <a:lstStyle>
            <a:lvl1pPr algn="l" fontAlgn="auto">
              <a:spcBef>
                <a:spcPts val="0"/>
              </a:spcBef>
              <a:spcAft>
                <a:spcPts val="0"/>
              </a:spcAft>
              <a:defRPr sz="1200">
                <a:latin typeface="+mn-lt"/>
              </a:defRPr>
            </a:lvl1pPr>
          </a:lstStyle>
          <a:p>
            <a:pPr>
              <a:defRPr/>
            </a:pPr>
            <a:endParaRPr lang="en-US" dirty="0">
              <a:latin typeface="Arial" panose="020B0604020202020204" pitchFamily="34" charset="0"/>
            </a:endParaRPr>
          </a:p>
        </p:txBody>
      </p:sp>
      <p:sp>
        <p:nvSpPr>
          <p:cNvPr id="3" name="Date Placeholder 2"/>
          <p:cNvSpPr>
            <a:spLocks noGrp="1"/>
          </p:cNvSpPr>
          <p:nvPr>
            <p:ph type="dt" sz="quarter" idx="1"/>
          </p:nvPr>
        </p:nvSpPr>
        <p:spPr>
          <a:xfrm>
            <a:off x="5308956" y="0"/>
            <a:ext cx="4062007" cy="355970"/>
          </a:xfrm>
          <a:prstGeom prst="rect">
            <a:avLst/>
          </a:prstGeom>
        </p:spPr>
        <p:txBody>
          <a:bodyPr vert="horz" lIns="92274" tIns="46138" rIns="92274" bIns="46138" rtlCol="0"/>
          <a:lstStyle>
            <a:lvl1pPr algn="r" fontAlgn="auto">
              <a:spcBef>
                <a:spcPts val="0"/>
              </a:spcBef>
              <a:spcAft>
                <a:spcPts val="0"/>
              </a:spcAft>
              <a:defRPr sz="1200">
                <a:latin typeface="+mn-lt"/>
              </a:defRPr>
            </a:lvl1pPr>
          </a:lstStyle>
          <a:p>
            <a:pPr>
              <a:defRPr/>
            </a:pPr>
            <a:fld id="{A8355D29-029C-4EB0-8703-9297B553A627}" type="datetimeFigureOut">
              <a:rPr lang="en-US">
                <a:latin typeface="Arial" panose="020B0604020202020204" pitchFamily="34" charset="0"/>
              </a:rPr>
              <a:pPr>
                <a:defRPr/>
              </a:pPr>
              <a:t>6/28/21</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1" y="6728990"/>
            <a:ext cx="4062007" cy="355970"/>
          </a:xfrm>
          <a:prstGeom prst="rect">
            <a:avLst/>
          </a:prstGeom>
        </p:spPr>
        <p:txBody>
          <a:bodyPr vert="horz" lIns="92274" tIns="46138" rIns="92274" bIns="46138" rtlCol="0" anchor="b"/>
          <a:lstStyle>
            <a:lvl1pPr algn="l" fontAlgn="auto">
              <a:spcBef>
                <a:spcPts val="0"/>
              </a:spcBef>
              <a:spcAft>
                <a:spcPts val="0"/>
              </a:spcAft>
              <a:defRPr sz="1200">
                <a:latin typeface="+mn-lt"/>
              </a:defRPr>
            </a:lvl1pPr>
          </a:lstStyle>
          <a:p>
            <a:pPr>
              <a:defRPr/>
            </a:pPr>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5308956" y="6728990"/>
            <a:ext cx="4062007" cy="355970"/>
          </a:xfrm>
          <a:prstGeom prst="rect">
            <a:avLst/>
          </a:prstGeom>
        </p:spPr>
        <p:txBody>
          <a:bodyPr vert="horz" lIns="92274" tIns="46138" rIns="92274" bIns="46138" rtlCol="0" anchor="b"/>
          <a:lstStyle>
            <a:lvl1pPr algn="r" fontAlgn="auto">
              <a:spcBef>
                <a:spcPts val="0"/>
              </a:spcBef>
              <a:spcAft>
                <a:spcPts val="0"/>
              </a:spcAft>
              <a:defRPr sz="1200">
                <a:latin typeface="+mn-lt"/>
              </a:defRPr>
            </a:lvl1pPr>
          </a:lstStyle>
          <a:p>
            <a:pPr>
              <a:defRPr/>
            </a:pPr>
            <a:fld id="{1E9E0EBA-BD92-49B2-884F-A2C8D9084CFF}" type="slidenum">
              <a:rPr lang="en-US">
                <a:latin typeface="Arial" panose="020B0604020202020204" pitchFamily="34" charset="0"/>
              </a:rPr>
              <a:pPr>
                <a:defRPr/>
              </a:pPr>
              <a:t>‹#›</a:t>
            </a:fld>
            <a:endParaRPr lang="en-US" dirty="0">
              <a:latin typeface="Arial" panose="020B0604020202020204" pitchFamily="34" charset="0"/>
            </a:endParaRPr>
          </a:p>
        </p:txBody>
      </p:sp>
    </p:spTree>
    <p:extLst>
      <p:ext uri="{BB962C8B-B14F-4D97-AF65-F5344CB8AC3E}">
        <p14:creationId xmlns:p14="http://schemas.microsoft.com/office/powerpoint/2010/main" val="1313987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4330"/>
          </a:xfrm>
          <a:prstGeom prst="rect">
            <a:avLst/>
          </a:prstGeom>
        </p:spPr>
        <p:txBody>
          <a:bodyPr vert="horz" lIns="94021" tIns="47011" rIns="94021" bIns="47011" rtlCol="0"/>
          <a:lstStyle>
            <a:lvl1pPr algn="l" fontAlgn="auto">
              <a:spcBef>
                <a:spcPts val="0"/>
              </a:spcBef>
              <a:spcAft>
                <a:spcPts val="0"/>
              </a:spcAft>
              <a:defRPr sz="1200" b="0" i="0">
                <a:latin typeface="Arial" panose="020B0604020202020204" pitchFamily="34" charset="0"/>
              </a:defRPr>
            </a:lvl1pPr>
          </a:lstStyle>
          <a:p>
            <a:pPr>
              <a:defRPr/>
            </a:pPr>
            <a:endParaRPr lang="en-US" dirty="0"/>
          </a:p>
        </p:txBody>
      </p:sp>
      <p:sp>
        <p:nvSpPr>
          <p:cNvPr id="3" name="Date Placeholder 2"/>
          <p:cNvSpPr>
            <a:spLocks noGrp="1"/>
          </p:cNvSpPr>
          <p:nvPr>
            <p:ph type="dt" idx="1"/>
          </p:nvPr>
        </p:nvSpPr>
        <p:spPr>
          <a:xfrm>
            <a:off x="5308956" y="0"/>
            <a:ext cx="4062007" cy="354330"/>
          </a:xfrm>
          <a:prstGeom prst="rect">
            <a:avLst/>
          </a:prstGeom>
        </p:spPr>
        <p:txBody>
          <a:bodyPr vert="horz" lIns="94021" tIns="47011" rIns="94021" bIns="47011" rtlCol="0"/>
          <a:lstStyle>
            <a:lvl1pPr algn="r" fontAlgn="auto">
              <a:spcBef>
                <a:spcPts val="0"/>
              </a:spcBef>
              <a:spcAft>
                <a:spcPts val="0"/>
              </a:spcAft>
              <a:defRPr sz="1200" b="0" i="0">
                <a:latin typeface="Arial" panose="020B0604020202020204" pitchFamily="34" charset="0"/>
              </a:defRPr>
            </a:lvl1pPr>
          </a:lstStyle>
          <a:p>
            <a:pPr>
              <a:defRPr/>
            </a:pPr>
            <a:fld id="{34F76B1B-BA2A-418D-B7F8-92FC27D8A68B}" type="datetimeFigureOut">
              <a:rPr lang="en-US" smtClean="0"/>
              <a:pPr>
                <a:defRPr/>
              </a:pPr>
              <a:t>6/28/21</a:t>
            </a:fld>
            <a:endParaRPr lang="en-US" dirty="0"/>
          </a:p>
        </p:txBody>
      </p:sp>
      <p:sp>
        <p:nvSpPr>
          <p:cNvPr id="4" name="Slide Image Placeholder 3"/>
          <p:cNvSpPr>
            <a:spLocks noGrp="1" noRot="1" noChangeAspect="1"/>
          </p:cNvSpPr>
          <p:nvPr>
            <p:ph type="sldImg" idx="2"/>
          </p:nvPr>
        </p:nvSpPr>
        <p:spPr>
          <a:xfrm>
            <a:off x="2324100" y="530225"/>
            <a:ext cx="4724400" cy="2659063"/>
          </a:xfrm>
          <a:prstGeom prst="rect">
            <a:avLst/>
          </a:prstGeom>
          <a:noFill/>
          <a:ln w="12700">
            <a:solidFill>
              <a:prstClr val="black"/>
            </a:solidFill>
          </a:ln>
        </p:spPr>
        <p:txBody>
          <a:bodyPr vert="horz" lIns="94021" tIns="47011" rIns="94021" bIns="47011" rtlCol="0" anchor="ctr"/>
          <a:lstStyle/>
          <a:p>
            <a:pPr lvl="0"/>
            <a:endParaRPr lang="en-US" noProof="0" dirty="0"/>
          </a:p>
        </p:txBody>
      </p:sp>
      <p:sp>
        <p:nvSpPr>
          <p:cNvPr id="5" name="Notes Placeholder 4"/>
          <p:cNvSpPr>
            <a:spLocks noGrp="1"/>
          </p:cNvSpPr>
          <p:nvPr>
            <p:ph type="body" sz="quarter" idx="3"/>
          </p:nvPr>
        </p:nvSpPr>
        <p:spPr>
          <a:xfrm>
            <a:off x="937261" y="3366136"/>
            <a:ext cx="7498080" cy="3188970"/>
          </a:xfrm>
          <a:prstGeom prst="rect">
            <a:avLst/>
          </a:prstGeom>
        </p:spPr>
        <p:txBody>
          <a:bodyPr vert="horz" lIns="94021" tIns="47011" rIns="94021" bIns="47011"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6730630"/>
            <a:ext cx="4062007" cy="354330"/>
          </a:xfrm>
          <a:prstGeom prst="rect">
            <a:avLst/>
          </a:prstGeom>
        </p:spPr>
        <p:txBody>
          <a:bodyPr vert="horz" lIns="94021" tIns="47011" rIns="94021" bIns="47011" rtlCol="0" anchor="b"/>
          <a:lstStyle>
            <a:lvl1pPr algn="l" fontAlgn="auto">
              <a:spcBef>
                <a:spcPts val="0"/>
              </a:spcBef>
              <a:spcAft>
                <a:spcPts val="0"/>
              </a:spcAft>
              <a:defRPr sz="1200" b="0" i="0">
                <a:latin typeface="Arial" panose="020B0604020202020204" pitchFamily="34" charset="0"/>
              </a:defRPr>
            </a:lvl1pPr>
          </a:lstStyle>
          <a:p>
            <a:pPr>
              <a:defRPr/>
            </a:pPr>
            <a:endParaRPr lang="en-US" dirty="0"/>
          </a:p>
        </p:txBody>
      </p:sp>
      <p:sp>
        <p:nvSpPr>
          <p:cNvPr id="7" name="Slide Number Placeholder 6"/>
          <p:cNvSpPr>
            <a:spLocks noGrp="1"/>
          </p:cNvSpPr>
          <p:nvPr>
            <p:ph type="sldNum" sz="quarter" idx="5"/>
          </p:nvPr>
        </p:nvSpPr>
        <p:spPr>
          <a:xfrm>
            <a:off x="5308956" y="6730630"/>
            <a:ext cx="4062007" cy="354330"/>
          </a:xfrm>
          <a:prstGeom prst="rect">
            <a:avLst/>
          </a:prstGeom>
        </p:spPr>
        <p:txBody>
          <a:bodyPr vert="horz" lIns="94021" tIns="47011" rIns="94021" bIns="47011" rtlCol="0" anchor="b"/>
          <a:lstStyle>
            <a:lvl1pPr algn="r" fontAlgn="auto">
              <a:spcBef>
                <a:spcPts val="0"/>
              </a:spcBef>
              <a:spcAft>
                <a:spcPts val="0"/>
              </a:spcAft>
              <a:defRPr sz="1200" b="0" i="0">
                <a:latin typeface="Arial" panose="020B0604020202020204" pitchFamily="34" charset="0"/>
              </a:defRPr>
            </a:lvl1pPr>
          </a:lstStyle>
          <a:p>
            <a:pPr>
              <a:defRPr/>
            </a:pPr>
            <a:fld id="{B2A9DA42-D387-494B-AF3F-EFC33C61B38A}" type="slidenum">
              <a:rPr lang="en-US" smtClean="0"/>
              <a:pPr>
                <a:defRPr/>
              </a:pPr>
              <a:t>‹#›</a:t>
            </a:fld>
            <a:endParaRPr lang="en-US" dirty="0"/>
          </a:p>
        </p:txBody>
      </p:sp>
    </p:spTree>
    <p:extLst>
      <p:ext uri="{BB962C8B-B14F-4D97-AF65-F5344CB8AC3E}">
        <p14:creationId xmlns:p14="http://schemas.microsoft.com/office/powerpoint/2010/main" val="1948662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a:t>
            </a:fld>
            <a:endParaRPr lang="en-US" dirty="0"/>
          </a:p>
        </p:txBody>
      </p:sp>
    </p:spTree>
    <p:extLst>
      <p:ext uri="{BB962C8B-B14F-4D97-AF65-F5344CB8AC3E}">
        <p14:creationId xmlns:p14="http://schemas.microsoft.com/office/powerpoint/2010/main" val="2056949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15</a:t>
            </a:fld>
            <a:endParaRPr lang="en-US" dirty="0"/>
          </a:p>
        </p:txBody>
      </p:sp>
    </p:spTree>
    <p:extLst>
      <p:ext uri="{BB962C8B-B14F-4D97-AF65-F5344CB8AC3E}">
        <p14:creationId xmlns:p14="http://schemas.microsoft.com/office/powerpoint/2010/main" val="4198229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None/>
            </a:pPr>
            <a:endParaRPr lang="en-US" sz="1400" dirty="0"/>
          </a:p>
        </p:txBody>
      </p:sp>
    </p:spTree>
    <p:extLst>
      <p:ext uri="{BB962C8B-B14F-4D97-AF65-F5344CB8AC3E}">
        <p14:creationId xmlns:p14="http://schemas.microsoft.com/office/powerpoint/2010/main" val="3277739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328A0-C91C-FA4E-9F6C-AA95D70C275C}" type="slidenum">
              <a:rPr lang="en-US" smtClean="0"/>
              <a:t>17</a:t>
            </a:fld>
            <a:endParaRPr lang="en-US" dirty="0"/>
          </a:p>
        </p:txBody>
      </p:sp>
    </p:spTree>
    <p:extLst>
      <p:ext uri="{BB962C8B-B14F-4D97-AF65-F5344CB8AC3E}">
        <p14:creationId xmlns:p14="http://schemas.microsoft.com/office/powerpoint/2010/main" val="1832457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20</a:t>
            </a:fld>
            <a:endParaRPr lang="en-US" dirty="0"/>
          </a:p>
        </p:txBody>
      </p:sp>
    </p:spTree>
    <p:extLst>
      <p:ext uri="{BB962C8B-B14F-4D97-AF65-F5344CB8AC3E}">
        <p14:creationId xmlns:p14="http://schemas.microsoft.com/office/powerpoint/2010/main" val="1464819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r>
              <a:rPr lang="en-US" dirty="0"/>
              <a:t>Checkpoint to crowd – who is doing what?</a:t>
            </a:r>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21</a:t>
            </a:fld>
            <a:endParaRPr lang="en-US" dirty="0"/>
          </a:p>
        </p:txBody>
      </p:sp>
    </p:spTree>
    <p:extLst>
      <p:ext uri="{BB962C8B-B14F-4D97-AF65-F5344CB8AC3E}">
        <p14:creationId xmlns:p14="http://schemas.microsoft.com/office/powerpoint/2010/main" val="2550494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pPr marL="228600" indent="-228600">
              <a:buAutoNum type="arabicPeriod"/>
            </a:pPr>
            <a:r>
              <a:rPr lang="en-US" dirty="0"/>
              <a:t>Potential Stat: </a:t>
            </a:r>
            <a:r>
              <a:rPr lang="en-US" baseline="0" dirty="0"/>
              <a:t>“20 Billion connected devices by 2020”?</a:t>
            </a:r>
          </a:p>
          <a:p>
            <a:pPr marL="228600" indent="-228600">
              <a:buAutoNum type="arabicPeriod"/>
            </a:pPr>
            <a:endParaRPr lang="en-US" baseline="0"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24</a:t>
            </a:fld>
            <a:endParaRPr lang="en-US" dirty="0"/>
          </a:p>
        </p:txBody>
      </p:sp>
    </p:spTree>
    <p:extLst>
      <p:ext uri="{BB962C8B-B14F-4D97-AF65-F5344CB8AC3E}">
        <p14:creationId xmlns:p14="http://schemas.microsoft.com/office/powerpoint/2010/main" val="1542025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pPr marL="228600" indent="-228600">
              <a:buAutoNum type="arabicPeriod"/>
            </a:pPr>
            <a:endParaRPr lang="en-US" dirty="0">
              <a:cs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25</a:t>
            </a:fld>
            <a:endParaRPr lang="en-US" dirty="0"/>
          </a:p>
        </p:txBody>
      </p:sp>
    </p:spTree>
    <p:extLst>
      <p:ext uri="{BB962C8B-B14F-4D97-AF65-F5344CB8AC3E}">
        <p14:creationId xmlns:p14="http://schemas.microsoft.com/office/powerpoint/2010/main" val="686481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r>
              <a:rPr lang="en-US" dirty="0"/>
              <a:t>True innovation has seen missteps from organizations because it is complex and requires moving the organization into new places and avoiding obstacles.  Want to review three stories on how we have been able to do this</a:t>
            </a:r>
          </a:p>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26</a:t>
            </a:fld>
            <a:endParaRPr lang="en-US" dirty="0"/>
          </a:p>
        </p:txBody>
      </p:sp>
    </p:spTree>
    <p:extLst>
      <p:ext uri="{BB962C8B-B14F-4D97-AF65-F5344CB8AC3E}">
        <p14:creationId xmlns:p14="http://schemas.microsoft.com/office/powerpoint/2010/main" val="4049651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normAutofit/>
          </a:bodyPr>
          <a:lstStyle/>
          <a:p>
            <a:pPr>
              <a:buFontTx/>
              <a:buNone/>
            </a:pPr>
            <a:endParaRPr lang="en-US" baseline="0" dirty="0"/>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27</a:t>
            </a:fld>
            <a:endParaRPr lang="en-US" dirty="0"/>
          </a:p>
        </p:txBody>
      </p:sp>
    </p:spTree>
    <p:extLst>
      <p:ext uri="{BB962C8B-B14F-4D97-AF65-F5344CB8AC3E}">
        <p14:creationId xmlns:p14="http://schemas.microsoft.com/office/powerpoint/2010/main" val="3843937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next steps section will be your wrap up and thank you slides. We are going to add a slide for you to be able to list what’s next before we move to the contact us slide, so that will be available when we distribute the deck to all of Centric. </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29</a:t>
            </a:fld>
            <a:endParaRPr lang="en-US"/>
          </a:p>
        </p:txBody>
      </p:sp>
    </p:spTree>
    <p:extLst>
      <p:ext uri="{BB962C8B-B14F-4D97-AF65-F5344CB8AC3E}">
        <p14:creationId xmlns:p14="http://schemas.microsoft.com/office/powerpoint/2010/main" val="3064517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Designed Table of Contents if you want to incorporate page numbers and animation.</a:t>
            </a:r>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2</a:t>
            </a:fld>
            <a:endParaRPr lang="en-US" dirty="0"/>
          </a:p>
        </p:txBody>
      </p:sp>
    </p:spTree>
    <p:extLst>
      <p:ext uri="{BB962C8B-B14F-4D97-AF65-F5344CB8AC3E}">
        <p14:creationId xmlns:p14="http://schemas.microsoft.com/office/powerpoint/2010/main" val="2998960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7</a:t>
            </a:fld>
            <a:endParaRPr lang="en-US"/>
          </a:p>
        </p:txBody>
      </p:sp>
    </p:spTree>
    <p:extLst>
      <p:ext uri="{BB962C8B-B14F-4D97-AF65-F5344CB8AC3E}">
        <p14:creationId xmlns:p14="http://schemas.microsoft.com/office/powerpoint/2010/main" val="321696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Designed Table of Contents if you want to incorporate page numbers and animation.</a:t>
            </a:r>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8</a:t>
            </a:fld>
            <a:endParaRPr lang="en-US" dirty="0"/>
          </a:p>
        </p:txBody>
      </p:sp>
    </p:spTree>
    <p:extLst>
      <p:ext uri="{BB962C8B-B14F-4D97-AF65-F5344CB8AC3E}">
        <p14:creationId xmlns:p14="http://schemas.microsoft.com/office/powerpoint/2010/main" val="2584655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table of contents if you’re looking to create a table of contents quickly. </a:t>
            </a:r>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9</a:t>
            </a:fld>
            <a:endParaRPr lang="en-US" dirty="0"/>
          </a:p>
        </p:txBody>
      </p:sp>
    </p:spTree>
    <p:extLst>
      <p:ext uri="{BB962C8B-B14F-4D97-AF65-F5344CB8AC3E}">
        <p14:creationId xmlns:p14="http://schemas.microsoft.com/office/powerpoint/2010/main" val="3210362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solidFill>
                  <a:srgbClr val="B3ABBD"/>
                </a:solidFill>
                <a:cs typeface="Arial" panose="020B0604020202020204" pitchFamily="34" charset="0"/>
              </a:rPr>
              <a:t>Include slide when outlining engagement types, you can use it in conjunction with slide 20</a:t>
            </a:r>
          </a:p>
          <a:p>
            <a:endParaRPr lang="en-US" dirty="0"/>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10</a:t>
            </a:fld>
            <a:endParaRPr lang="en-US" dirty="0"/>
          </a:p>
        </p:txBody>
      </p:sp>
    </p:spTree>
    <p:extLst>
      <p:ext uri="{BB962C8B-B14F-4D97-AF65-F5344CB8AC3E}">
        <p14:creationId xmlns:p14="http://schemas.microsoft.com/office/powerpoint/2010/main" val="3599926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11</a:t>
            </a:fld>
            <a:endParaRPr lang="en-US" dirty="0"/>
          </a:p>
        </p:txBody>
      </p:sp>
    </p:spTree>
    <p:extLst>
      <p:ext uri="{BB962C8B-B14F-4D97-AF65-F5344CB8AC3E}">
        <p14:creationId xmlns:p14="http://schemas.microsoft.com/office/powerpoint/2010/main" val="2382773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headshot image gets distorted when you fill the yellow circle background, go to Picture Format </a:t>
            </a:r>
            <a:r>
              <a:rPr lang="en-US" dirty="0">
                <a:sym typeface="Wingdings" pitchFamily="2" charset="2"/>
              </a:rPr>
              <a:t> click the down carrot next to Crop  Click Fit  resize image to fit the circle while holding Shift.</a:t>
            </a:r>
            <a:endParaRPr lang="en-US" dirty="0"/>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12</a:t>
            </a:fld>
            <a:endParaRPr lang="en-US" dirty="0"/>
          </a:p>
        </p:txBody>
      </p:sp>
    </p:spTree>
    <p:extLst>
      <p:ext uri="{BB962C8B-B14F-4D97-AF65-F5344CB8AC3E}">
        <p14:creationId xmlns:p14="http://schemas.microsoft.com/office/powerpoint/2010/main" val="353051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pPr marL="228600" indent="-228600">
              <a:buAutoNum type="arabicPeriod"/>
            </a:pPr>
            <a:r>
              <a:rPr lang="en-US" dirty="0"/>
              <a:t>Quote</a:t>
            </a:r>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13</a:t>
            </a:fld>
            <a:endParaRPr lang="en-US" dirty="0"/>
          </a:p>
        </p:txBody>
      </p:sp>
    </p:spTree>
    <p:extLst>
      <p:ext uri="{BB962C8B-B14F-4D97-AF65-F5344CB8AC3E}">
        <p14:creationId xmlns:p14="http://schemas.microsoft.com/office/powerpoint/2010/main" val="267607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13.jpe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39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15649" y="6309872"/>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8D07BAD-EBA6-1341-9A93-DD368B9FB4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390000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1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EA14BC37-A061-3D44-922F-FF3F887BCB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14339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7"/>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123651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84CB3-4471-FD46-8E49-82509D651F54}"/>
              </a:ext>
            </a:extLst>
          </p:cNvPr>
          <p:cNvSpPr/>
          <p:nvPr userDrawn="1"/>
        </p:nvSpPr>
        <p:spPr>
          <a:xfrm>
            <a:off x="0" y="0"/>
            <a:ext cx="12192000" cy="6858000"/>
          </a:xfrm>
          <a:prstGeom prst="rect">
            <a:avLst/>
          </a:prstGeom>
          <a:solidFill>
            <a:schemeClr val="tx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dirty="0"/>
              <a:t>Put Your Big, Important Statement Here</a:t>
            </a:r>
            <a:br>
              <a:rPr lang="en-US" dirty="0"/>
            </a:br>
            <a:r>
              <a:rPr lang="en-US" dirty="0"/>
              <a:t>and fill background with image</a:t>
            </a:r>
          </a:p>
        </p:txBody>
      </p:sp>
      <p:pic>
        <p:nvPicPr>
          <p:cNvPr id="7" name="Picture 6">
            <a:extLst>
              <a:ext uri="{FF2B5EF4-FFF2-40B4-BE49-F238E27FC236}">
                <a16:creationId xmlns:a16="http://schemas.microsoft.com/office/drawing/2014/main" id="{37568C09-13E5-844B-BF2B-045441EA7D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Tree>
    <p:extLst>
      <p:ext uri="{BB962C8B-B14F-4D97-AF65-F5344CB8AC3E}">
        <p14:creationId xmlns:p14="http://schemas.microsoft.com/office/powerpoint/2010/main" val="223910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Click icon to add picture</a:t>
            </a:r>
            <a:endParaRPr lang="en-US" dirty="0"/>
          </a:p>
        </p:txBody>
      </p:sp>
    </p:spTree>
    <p:extLst>
      <p:ext uri="{BB962C8B-B14F-4D97-AF65-F5344CB8AC3E}">
        <p14:creationId xmlns:p14="http://schemas.microsoft.com/office/powerpoint/2010/main" val="357663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dirty="0"/>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3722"/>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158254"/>
            <a:ext cx="1821873" cy="234265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42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320438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dirty="0"/>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32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575" y="0"/>
            <a:ext cx="12353575" cy="6902426"/>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63645" y="-12651"/>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2800" b="1" i="0" spc="30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29000188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5473"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2800" b="1" i="0" spc="30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867312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endParaRPr lang="en-US" dirty="0"/>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728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689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76901"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2800" b="1" i="0" spc="30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2489718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6825B-DF16-DA47-92CF-DB4CDDF09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819" y="24563"/>
            <a:ext cx="12211819" cy="6858000"/>
          </a:xfrm>
          <a:prstGeom prst="rect">
            <a:avLst/>
          </a:prstGeom>
        </p:spPr>
      </p:pic>
      <p:pic>
        <p:nvPicPr>
          <p:cNvPr id="5" name="Picture 4">
            <a:extLst>
              <a:ext uri="{FF2B5EF4-FFF2-40B4-BE49-F238E27FC236}">
                <a16:creationId xmlns:a16="http://schemas.microsoft.com/office/drawing/2014/main" id="{0BBEAF3A-5E52-7B43-894F-8B7EB88640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6" name="TextBox 5">
            <a:extLst>
              <a:ext uri="{FF2B5EF4-FFF2-40B4-BE49-F238E27FC236}">
                <a16:creationId xmlns:a16="http://schemas.microsoft.com/office/drawing/2014/main" id="{24B67855-A946-BA4D-BADC-DABDEB19B4FC}"/>
              </a:ext>
            </a:extLst>
          </p:cNvPr>
          <p:cNvSpPr txBox="1"/>
          <p:nvPr userDrawn="1"/>
        </p:nvSpPr>
        <p:spPr>
          <a:xfrm>
            <a:off x="5032429" y="2627479"/>
            <a:ext cx="172536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Fill with screenshot</a:t>
            </a:r>
          </a:p>
        </p:txBody>
      </p:sp>
      <p:grpSp>
        <p:nvGrpSpPr>
          <p:cNvPr id="7" name="Group 6">
            <a:extLst>
              <a:ext uri="{FF2B5EF4-FFF2-40B4-BE49-F238E27FC236}">
                <a16:creationId xmlns:a16="http://schemas.microsoft.com/office/drawing/2014/main" id="{A565C3A2-47B0-EF4D-833A-661D2FE4DEAC}"/>
              </a:ext>
            </a:extLst>
          </p:cNvPr>
          <p:cNvGrpSpPr/>
          <p:nvPr userDrawn="1"/>
        </p:nvGrpSpPr>
        <p:grpSpPr>
          <a:xfrm>
            <a:off x="2265249" y="1408948"/>
            <a:ext cx="7639799" cy="4376054"/>
            <a:chOff x="2007319" y="1438225"/>
            <a:chExt cx="8493749" cy="4865200"/>
          </a:xfrm>
        </p:grpSpPr>
        <p:sp>
          <p:nvSpPr>
            <p:cNvPr id="8" name="Freeform 7">
              <a:extLst>
                <a:ext uri="{FF2B5EF4-FFF2-40B4-BE49-F238E27FC236}">
                  <a16:creationId xmlns:a16="http://schemas.microsoft.com/office/drawing/2014/main" id="{D0479BD0-BB1B-2A49-82B4-225C0CD6A74E}"/>
                </a:ext>
              </a:extLst>
            </p:cNvPr>
            <p:cNvSpPr>
              <a:spLocks/>
            </p:cNvSpPr>
            <p:nvPr/>
          </p:nvSpPr>
          <p:spPr bwMode="auto">
            <a:xfrm>
              <a:off x="2007319" y="6114624"/>
              <a:ext cx="4278332"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5461D986-3998-0C47-8779-81FF15DA4F37}"/>
                </a:ext>
              </a:extLst>
            </p:cNvPr>
            <p:cNvSpPr>
              <a:spLocks/>
            </p:cNvSpPr>
            <p:nvPr/>
          </p:nvSpPr>
          <p:spPr bwMode="auto">
            <a:xfrm>
              <a:off x="6222734" y="6114624"/>
              <a:ext cx="4278332"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51F3E09E-4CF1-D24D-A7B1-2E96B654CEFE}"/>
                </a:ext>
              </a:extLst>
            </p:cNvPr>
            <p:cNvSpPr>
              <a:spLocks/>
            </p:cNvSpPr>
            <p:nvPr/>
          </p:nvSpPr>
          <p:spPr bwMode="auto">
            <a:xfrm>
              <a:off x="2868793" y="1438225"/>
              <a:ext cx="6838561" cy="466671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75000"/>
                <a:lumOff val="25000"/>
              </a:schemeClr>
            </a:solidFill>
            <a:ln w="31750">
              <a:solidFill>
                <a:schemeClr val="bg1">
                  <a:lumMod val="75000"/>
                </a:schemeClr>
              </a:solid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A890A51D-55E9-3640-8129-FA7F27142489}"/>
                </a:ext>
              </a:extLst>
            </p:cNvPr>
            <p:cNvSpPr>
              <a:spLocks noChangeArrowheads="1"/>
            </p:cNvSpPr>
            <p:nvPr/>
          </p:nvSpPr>
          <p:spPr bwMode="auto">
            <a:xfrm>
              <a:off x="2007319" y="6037169"/>
              <a:ext cx="8493749" cy="154911"/>
            </a:xfrm>
            <a:prstGeom prst="rect">
              <a:avLst/>
            </a:prstGeom>
            <a:solidFill>
              <a:schemeClr val="bg1">
                <a:lumMod val="8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410910BA-63BA-3546-B9E9-CAE8124575DD}"/>
                </a:ext>
              </a:extLst>
            </p:cNvPr>
            <p:cNvSpPr>
              <a:spLocks/>
            </p:cNvSpPr>
            <p:nvPr/>
          </p:nvSpPr>
          <p:spPr bwMode="auto">
            <a:xfrm>
              <a:off x="5641962" y="6037170"/>
              <a:ext cx="1219614"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E33A9BF-E9D6-1040-AD23-6865D3D91616}"/>
                </a:ext>
              </a:extLst>
            </p:cNvPr>
            <p:cNvSpPr>
              <a:spLocks noChangeArrowheads="1"/>
            </p:cNvSpPr>
            <p:nvPr/>
          </p:nvSpPr>
          <p:spPr bwMode="auto">
            <a:xfrm>
              <a:off x="3096260" y="1733528"/>
              <a:ext cx="6383621" cy="4032549"/>
            </a:xfrm>
            <a:prstGeom prst="rect">
              <a:avLst/>
            </a:prstGeom>
            <a:solidFill>
              <a:schemeClr val="bg1">
                <a:lumMod val="9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4" name="Oval 13">
              <a:extLst>
                <a:ext uri="{FF2B5EF4-FFF2-40B4-BE49-F238E27FC236}">
                  <a16:creationId xmlns:a16="http://schemas.microsoft.com/office/drawing/2014/main" id="{A0305919-F49C-1C42-868F-366CEE99F846}"/>
                </a:ext>
              </a:extLst>
            </p:cNvPr>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a typeface="Open Sans" panose="020B0606030504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EFD55AA6-D597-E648-A814-B7F6EDFACE6D}"/>
              </a:ext>
            </a:extLst>
          </p:cNvPr>
          <p:cNvSpPr>
            <a:spLocks noGrp="1"/>
          </p:cNvSpPr>
          <p:nvPr>
            <p:ph type="title"/>
          </p:nvPr>
        </p:nvSpPr>
        <p:spPr>
          <a:xfrm>
            <a:off x="330978" y="228600"/>
            <a:ext cx="11584516" cy="521677"/>
          </a:xfrm>
          <a:prstGeom prst="rect">
            <a:avLst/>
          </a:prstGeom>
        </p:spPr>
        <p:txBody>
          <a:bodyPr/>
          <a:lstStyle>
            <a:lvl1pPr>
              <a:defRPr b="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7F501475-523A-9643-8CDD-EB7EEEF710C2}"/>
              </a:ext>
            </a:extLst>
          </p:cNvPr>
          <p:cNvSpPr>
            <a:spLocks noGrp="1"/>
          </p:cNvSpPr>
          <p:nvPr>
            <p:ph type="pic" sz="quarter" idx="10"/>
          </p:nvPr>
        </p:nvSpPr>
        <p:spPr>
          <a:xfrm>
            <a:off x="3244709" y="1664774"/>
            <a:ext cx="5741820" cy="362711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5"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6" name="Oval 15">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Tree>
    <p:extLst>
      <p:ext uri="{BB962C8B-B14F-4D97-AF65-F5344CB8AC3E}">
        <p14:creationId xmlns:p14="http://schemas.microsoft.com/office/powerpoint/2010/main" val="346081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578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dirty="0"/>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9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dirty="0"/>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9963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8795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9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79376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262210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545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204431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725" y="1020652"/>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147388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15649" y="6309872"/>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8D07BAD-EBA6-1341-9A93-DD368B9FB4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55092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EA14BC37-A061-3D44-922F-FF3F887BCB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322536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7"/>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302505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accent1"/>
                </a:solidFill>
                <a:latin typeface="Arial" panose="020B0604020202020204" pitchFamily="34" charset="0"/>
                <a:cs typeface="Arial" panose="020B0604020202020204" pitchFamily="34" charset="0"/>
              </a:defRPr>
            </a:lvl1pPr>
          </a:lstStyle>
          <a:p>
            <a:r>
              <a:rPr lang="en-US" dirty="0"/>
              <a:t>Put Your Big, Important Statement Here</a:t>
            </a:r>
            <a:br>
              <a:rPr lang="en-US" dirty="0"/>
            </a:br>
            <a:r>
              <a:rPr lang="en-US" dirty="0"/>
              <a:t>and fill background with image</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0"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212773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endParaRPr lang="en-US" dirty="0"/>
          </a:p>
        </p:txBody>
      </p:sp>
      <p:sp>
        <p:nvSpPr>
          <p:cNvPr id="3" name="TextBox 2">
            <a:extLst>
              <a:ext uri="{FF2B5EF4-FFF2-40B4-BE49-F238E27FC236}">
                <a16:creationId xmlns:a16="http://schemas.microsoft.com/office/drawing/2014/main" id="{FC995BF0-0474-0F43-8114-6279725C575C}"/>
              </a:ext>
            </a:extLst>
          </p:cNvPr>
          <p:cNvSpPr txBox="1"/>
          <p:nvPr userDrawn="1"/>
        </p:nvSpPr>
        <p:spPr>
          <a:xfrm>
            <a:off x="2875282" y="646918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42268769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dirty="0"/>
              <a:t>Click to edit Master title style</a:t>
            </a:r>
            <a:endParaRPr lang="en-ID" dirty="0"/>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154983"/>
            <a:ext cx="1821873" cy="2339383"/>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20198"/>
            <a:ext cx="1821873" cy="2504598"/>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304360"/>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4936838"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pic>
        <p:nvPicPr>
          <p:cNvPr id="16" name="Picture 15">
            <a:extLst>
              <a:ext uri="{FF2B5EF4-FFF2-40B4-BE49-F238E27FC236}">
                <a16:creationId xmlns:a16="http://schemas.microsoft.com/office/drawing/2014/main" id="{103DFBB5-B57C-834D-A31E-FDE70D80EE3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1658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dirty="0"/>
              <a:t>Click to edit Master text styles</a:t>
            </a:r>
          </a:p>
        </p:txBody>
      </p:sp>
    </p:spTree>
    <p:extLst>
      <p:ext uri="{BB962C8B-B14F-4D97-AF65-F5344CB8AC3E}">
        <p14:creationId xmlns:p14="http://schemas.microsoft.com/office/powerpoint/2010/main" val="274488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dirty="0"/>
              <a:t>Click to edit Master title style</a:t>
            </a:r>
            <a:endParaRPr lang="id-ID" dirty="0"/>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238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3113656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2)">
                                      <p:cBhvr>
                                        <p:cTn id="7" dur="2000"/>
                                        <p:tgtEl>
                                          <p:spTgt spid="13"/>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2" presetClass="entr" presetSubtype="4"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562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 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a:lvl1pPr>
          </a:lstStyle>
          <a:p>
            <a:r>
              <a:rPr lang="en-US" dirty="0"/>
              <a:t>Click to edit Master title style</a:t>
            </a:r>
          </a:p>
        </p:txBody>
      </p:sp>
    </p:spTree>
    <p:extLst>
      <p:ext uri="{BB962C8B-B14F-4D97-AF65-F5344CB8AC3E}">
        <p14:creationId xmlns:p14="http://schemas.microsoft.com/office/powerpoint/2010/main" val="20108348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endParaRPr lang="en-US" dirty="0"/>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725" y="1020652"/>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74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15649" y="6309872"/>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8D07BAD-EBA6-1341-9A93-DD368B9FB4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1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EA14BC37-A061-3D44-922F-FF3F887BCB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7"/>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84CB3-4471-FD46-8E49-82509D651F54}"/>
              </a:ext>
            </a:extLst>
          </p:cNvPr>
          <p:cNvSpPr/>
          <p:nvPr userDrawn="1"/>
        </p:nvSpPr>
        <p:spPr>
          <a:xfrm>
            <a:off x="0" y="0"/>
            <a:ext cx="12192000" cy="6858000"/>
          </a:xfrm>
          <a:prstGeom prst="rect">
            <a:avLst/>
          </a:prstGeom>
          <a:solidFill>
            <a:schemeClr val="tx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dirty="0"/>
              <a:t>Put Your Big, Important Statement Here</a:t>
            </a:r>
            <a:br>
              <a:rPr lang="en-US" dirty="0"/>
            </a:br>
            <a:r>
              <a:rPr lang="en-US" dirty="0"/>
              <a:t>and fill background with image</a:t>
            </a:r>
          </a:p>
        </p:txBody>
      </p:sp>
      <p:pic>
        <p:nvPicPr>
          <p:cNvPr id="7" name="Picture 6">
            <a:extLst>
              <a:ext uri="{FF2B5EF4-FFF2-40B4-BE49-F238E27FC236}">
                <a16:creationId xmlns:a16="http://schemas.microsoft.com/office/drawing/2014/main" id="{37568C09-13E5-844B-BF2B-045441EA7D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
        <p:nvSpPr>
          <p:cNvPr id="10" name="TextBox 9">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Drag picture to placeholder or click icon to add</a:t>
            </a:r>
            <a:endParaRPr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dirty="0"/>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3722"/>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722"/>
            <a:ext cx="1821873" cy="234265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4909538" y="647749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en-US" dirty="0"/>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9217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BDAE5DC-E10D-F042-8C28-23799DF072E6}"/>
              </a:ext>
            </a:extLst>
          </p:cNvPr>
          <p:cNvSpPr>
            <a:spLocks noGrp="1"/>
          </p:cNvSpPr>
          <p:nvPr>
            <p:ph type="title"/>
          </p:nvPr>
        </p:nvSpPr>
        <p:spPr>
          <a:xfrm>
            <a:off x="303213" y="386004"/>
            <a:ext cx="10515600" cy="668225"/>
          </a:xfrm>
          <a:prstGeom prst="rect">
            <a:avLst/>
          </a:prstGeom>
        </p:spPr>
        <p:txBody>
          <a:bodyPr/>
          <a:lstStyle>
            <a:lvl1pPr>
              <a:defRPr b="0"/>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575" y="0"/>
            <a:ext cx="12353575" cy="6902426"/>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63645" y="-12651"/>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5473"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56847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689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76901"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6825B-DF16-DA47-92CF-DB4CDDF09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819" y="24563"/>
            <a:ext cx="12211819" cy="6858000"/>
          </a:xfrm>
          <a:prstGeom prst="rect">
            <a:avLst/>
          </a:prstGeom>
        </p:spPr>
      </p:pic>
      <p:pic>
        <p:nvPicPr>
          <p:cNvPr id="5" name="Picture 4">
            <a:extLst>
              <a:ext uri="{FF2B5EF4-FFF2-40B4-BE49-F238E27FC236}">
                <a16:creationId xmlns:a16="http://schemas.microsoft.com/office/drawing/2014/main" id="{0BBEAF3A-5E52-7B43-894F-8B7EB88640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6" name="TextBox 5">
            <a:extLst>
              <a:ext uri="{FF2B5EF4-FFF2-40B4-BE49-F238E27FC236}">
                <a16:creationId xmlns:a16="http://schemas.microsoft.com/office/drawing/2014/main" id="{24B67855-A946-BA4D-BADC-DABDEB19B4FC}"/>
              </a:ext>
            </a:extLst>
          </p:cNvPr>
          <p:cNvSpPr txBox="1"/>
          <p:nvPr userDrawn="1"/>
        </p:nvSpPr>
        <p:spPr>
          <a:xfrm>
            <a:off x="5032429" y="2627479"/>
            <a:ext cx="172536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Fill with screenshot</a:t>
            </a:r>
          </a:p>
        </p:txBody>
      </p:sp>
      <p:grpSp>
        <p:nvGrpSpPr>
          <p:cNvPr id="7" name="Group 6">
            <a:extLst>
              <a:ext uri="{FF2B5EF4-FFF2-40B4-BE49-F238E27FC236}">
                <a16:creationId xmlns:a16="http://schemas.microsoft.com/office/drawing/2014/main" id="{A565C3A2-47B0-EF4D-833A-661D2FE4DEAC}"/>
              </a:ext>
            </a:extLst>
          </p:cNvPr>
          <p:cNvGrpSpPr/>
          <p:nvPr userDrawn="1"/>
        </p:nvGrpSpPr>
        <p:grpSpPr>
          <a:xfrm>
            <a:off x="2265249" y="1408948"/>
            <a:ext cx="7639799" cy="4376054"/>
            <a:chOff x="2007319" y="1438225"/>
            <a:chExt cx="8493749" cy="4865200"/>
          </a:xfrm>
        </p:grpSpPr>
        <p:sp>
          <p:nvSpPr>
            <p:cNvPr id="8" name="Freeform 7">
              <a:extLst>
                <a:ext uri="{FF2B5EF4-FFF2-40B4-BE49-F238E27FC236}">
                  <a16:creationId xmlns:a16="http://schemas.microsoft.com/office/drawing/2014/main" id="{D0479BD0-BB1B-2A49-82B4-225C0CD6A74E}"/>
                </a:ext>
              </a:extLst>
            </p:cNvPr>
            <p:cNvSpPr>
              <a:spLocks/>
            </p:cNvSpPr>
            <p:nvPr/>
          </p:nvSpPr>
          <p:spPr bwMode="auto">
            <a:xfrm>
              <a:off x="2007319" y="6114624"/>
              <a:ext cx="4278332"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5461D986-3998-0C47-8779-81FF15DA4F37}"/>
                </a:ext>
              </a:extLst>
            </p:cNvPr>
            <p:cNvSpPr>
              <a:spLocks/>
            </p:cNvSpPr>
            <p:nvPr/>
          </p:nvSpPr>
          <p:spPr bwMode="auto">
            <a:xfrm>
              <a:off x="6222734" y="6114624"/>
              <a:ext cx="4278332"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51F3E09E-4CF1-D24D-A7B1-2E96B654CEFE}"/>
                </a:ext>
              </a:extLst>
            </p:cNvPr>
            <p:cNvSpPr>
              <a:spLocks/>
            </p:cNvSpPr>
            <p:nvPr/>
          </p:nvSpPr>
          <p:spPr bwMode="auto">
            <a:xfrm>
              <a:off x="2868793" y="1438225"/>
              <a:ext cx="6838561" cy="466671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75000"/>
                <a:lumOff val="25000"/>
              </a:schemeClr>
            </a:solidFill>
            <a:ln w="31750">
              <a:solidFill>
                <a:schemeClr val="bg1">
                  <a:lumMod val="75000"/>
                </a:schemeClr>
              </a:solid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A890A51D-55E9-3640-8129-FA7F27142489}"/>
                </a:ext>
              </a:extLst>
            </p:cNvPr>
            <p:cNvSpPr>
              <a:spLocks noChangeArrowheads="1"/>
            </p:cNvSpPr>
            <p:nvPr/>
          </p:nvSpPr>
          <p:spPr bwMode="auto">
            <a:xfrm>
              <a:off x="2007319" y="6037169"/>
              <a:ext cx="8493749" cy="154911"/>
            </a:xfrm>
            <a:prstGeom prst="rect">
              <a:avLst/>
            </a:prstGeom>
            <a:solidFill>
              <a:schemeClr val="bg1">
                <a:lumMod val="8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410910BA-63BA-3546-B9E9-CAE8124575DD}"/>
                </a:ext>
              </a:extLst>
            </p:cNvPr>
            <p:cNvSpPr>
              <a:spLocks/>
            </p:cNvSpPr>
            <p:nvPr/>
          </p:nvSpPr>
          <p:spPr bwMode="auto">
            <a:xfrm>
              <a:off x="5641962" y="6037170"/>
              <a:ext cx="1219614"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E33A9BF-E9D6-1040-AD23-6865D3D91616}"/>
                </a:ext>
              </a:extLst>
            </p:cNvPr>
            <p:cNvSpPr>
              <a:spLocks noChangeArrowheads="1"/>
            </p:cNvSpPr>
            <p:nvPr/>
          </p:nvSpPr>
          <p:spPr bwMode="auto">
            <a:xfrm>
              <a:off x="3096260" y="1733528"/>
              <a:ext cx="6383621" cy="4032549"/>
            </a:xfrm>
            <a:prstGeom prst="rect">
              <a:avLst/>
            </a:prstGeom>
            <a:solidFill>
              <a:schemeClr val="bg1">
                <a:lumMod val="9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4" name="Oval 13">
              <a:extLst>
                <a:ext uri="{FF2B5EF4-FFF2-40B4-BE49-F238E27FC236}">
                  <a16:creationId xmlns:a16="http://schemas.microsoft.com/office/drawing/2014/main" id="{A0305919-F49C-1C42-868F-366CEE99F846}"/>
                </a:ext>
              </a:extLst>
            </p:cNvPr>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a typeface="Open Sans" panose="020B0606030504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EFD55AA6-D597-E648-A814-B7F6EDFACE6D}"/>
              </a:ext>
            </a:extLst>
          </p:cNvPr>
          <p:cNvSpPr>
            <a:spLocks noGrp="1"/>
          </p:cNvSpPr>
          <p:nvPr>
            <p:ph type="title"/>
          </p:nvPr>
        </p:nvSpPr>
        <p:spPr>
          <a:xfrm>
            <a:off x="330978" y="228600"/>
            <a:ext cx="11584516" cy="521677"/>
          </a:xfrm>
          <a:prstGeom prst="rect">
            <a:avLst/>
          </a:prstGeom>
        </p:spPr>
        <p:txBody>
          <a:bodyPr/>
          <a:lstStyle>
            <a:lvl1pPr>
              <a:defRPr b="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8" name="Picture Placeholder 17">
            <a:extLst>
              <a:ext uri="{FF2B5EF4-FFF2-40B4-BE49-F238E27FC236}">
                <a16:creationId xmlns:a16="http://schemas.microsoft.com/office/drawing/2014/main" id="{7F501475-523A-9643-8CDD-EB7EEEF710C2}"/>
              </a:ext>
            </a:extLst>
          </p:cNvPr>
          <p:cNvSpPr>
            <a:spLocks noGrp="1"/>
          </p:cNvSpPr>
          <p:nvPr>
            <p:ph type="pic" sz="quarter" idx="10"/>
          </p:nvPr>
        </p:nvSpPr>
        <p:spPr>
          <a:xfrm>
            <a:off x="3244709" y="1664774"/>
            <a:ext cx="5741820" cy="362711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Drag picture to placeholder or click icon to add</a:t>
            </a:r>
            <a:endParaRPr lang="en-US" dirty="0"/>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bg1"/>
                </a:solidFill>
                <a:latin typeface="Arial" panose="020B0604020202020204" pitchFamily="34" charset="0"/>
                <a:cs typeface="Arial" panose="020B0604020202020204" pitchFamily="34" charset="0"/>
              </a:rPr>
              <a:t>PROPRIETARY AND CONFIDENTIAL</a:t>
            </a:r>
            <a:endParaRPr lang="en-US" sz="800" b="0" i="0" dirty="0">
              <a:solidFill>
                <a:schemeClr val="bg1"/>
              </a:solidFill>
              <a:latin typeface="Arial" panose="020B0604020202020204" pitchFamily="34" charset="0"/>
            </a:endParaRPr>
          </a:p>
        </p:txBody>
      </p:sp>
      <p:sp>
        <p:nvSpPr>
          <p:cNvPr id="16"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7" name="Oval 16">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207165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801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725" y="1020652"/>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188159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image" Target="../media/image1.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image" Target="../media/image1.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Tree>
    <p:extLst>
      <p:ext uri="{BB962C8B-B14F-4D97-AF65-F5344CB8AC3E}">
        <p14:creationId xmlns:p14="http://schemas.microsoft.com/office/powerpoint/2010/main" val="3251991130"/>
      </p:ext>
    </p:extLst>
  </p:cSld>
  <p:clrMap bg1="lt1" tx1="dk1" bg2="lt2" tx2="dk2" accent1="accent1" accent2="accent2" accent3="accent3" accent4="accent4" accent5="accent5" accent6="accent6" hlink="hlink" folHlink="folHlink"/>
  <p:sldLayoutIdLst>
    <p:sldLayoutId id="2147484220" r:id="rId1"/>
    <p:sldLayoutId id="2147484216" r:id="rId2"/>
    <p:sldLayoutId id="2147484169" r:id="rId3"/>
    <p:sldLayoutId id="2147484187" r:id="rId4"/>
    <p:sldLayoutId id="2147484212" r:id="rId5"/>
    <p:sldLayoutId id="2147484190" r:id="rId6"/>
    <p:sldLayoutId id="2147484204" r:id="rId7"/>
    <p:sldLayoutId id="2147484224" r:id="rId8"/>
    <p:sldLayoutId id="2147484167" r:id="rId9"/>
    <p:sldLayoutId id="2147484221" r:id="rId10"/>
    <p:sldLayoutId id="2147484222" r:id="rId11"/>
    <p:sldLayoutId id="2147484223" r:id="rId12"/>
    <p:sldLayoutId id="2147484188" r:id="rId13"/>
    <p:sldLayoutId id="2147484227" r:id="rId14"/>
    <p:sldLayoutId id="2147484206" r:id="rId15"/>
    <p:sldLayoutId id="2147484217" r:id="rId16"/>
    <p:sldLayoutId id="2147484208" r:id="rId17"/>
    <p:sldLayoutId id="2147484218" r:id="rId18"/>
    <p:sldLayoutId id="2147484194" r:id="rId19"/>
    <p:sldLayoutId id="2147484219" r:id="rId20"/>
    <p:sldLayoutId id="2147484225"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userDrawn="1">
          <p15:clr>
            <a:srgbClr val="F26B43"/>
          </p15:clr>
        </p15:guide>
        <p15:guide id="31"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033239309"/>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5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448289392"/>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 id="2147484264" r:id="rId13"/>
    <p:sldLayoutId id="2147484265" r:id="rId14"/>
    <p:sldLayoutId id="2147484266" r:id="rId15"/>
    <p:sldLayoutId id="2147484267" r:id="rId16"/>
    <p:sldLayoutId id="2147484268" r:id="rId17"/>
    <p:sldLayoutId id="2147484269" r:id="rId18"/>
    <p:sldLayoutId id="2147484270" r:id="rId19"/>
    <p:sldLayoutId id="2147484271" r:id="rId20"/>
    <p:sldLayoutId id="2147484272"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3.xml"/><Relationship Id="rId5" Type="http://schemas.openxmlformats.org/officeDocument/2006/relationships/image" Target="../media/image79.emf"/><Relationship Id="rId4" Type="http://schemas.openxmlformats.org/officeDocument/2006/relationships/image" Target="../media/image7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s>
</file>

<file path=ppt/slides/_rels/slide2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92.emf"/><Relationship Id="rId5" Type="http://schemas.openxmlformats.org/officeDocument/2006/relationships/image" Target="../media/image10.png"/><Relationship Id="rId4" Type="http://schemas.openxmlformats.org/officeDocument/2006/relationships/image" Target="../media/image91.emf"/></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3.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87.emf"/><Relationship Id="rId5" Type="http://schemas.openxmlformats.org/officeDocument/2006/relationships/image" Target="../media/image96.emf"/><Relationship Id="rId4" Type="http://schemas.openxmlformats.org/officeDocument/2006/relationships/image" Target="../media/image95.emf"/></Relationships>
</file>

<file path=ppt/slides/_rels/slide3.xml.rels><?xml version="1.0" encoding="UTF-8" standalone="yes"?>
<Relationships xmlns="http://schemas.openxmlformats.org/package/2006/relationships"><Relationship Id="rId2" Type="http://schemas.openxmlformats.org/officeDocument/2006/relationships/hyperlink" Target="mailto:lisette.albert@centricconsulting.com"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share.vidyard.com/watch/rEhkHfCL6kC6dCCyQb5xY5" TargetMode="External"/><Relationship Id="rId3" Type="http://schemas.openxmlformats.org/officeDocument/2006/relationships/hyperlink" Target="https://share.vidyard.com/watch/hUeLGMtE8vmZJ2mtofdTpK" TargetMode="External"/><Relationship Id="rId7" Type="http://schemas.openxmlformats.org/officeDocument/2006/relationships/hyperlink" Target="https://share.vidyard.com/watch/TzxrMMy3ibzSPyUk8LoVQN" TargetMode="External"/><Relationship Id="rId12" Type="http://schemas.openxmlformats.org/officeDocument/2006/relationships/image" Target="../media/image23.png"/><Relationship Id="rId2" Type="http://schemas.openxmlformats.org/officeDocument/2006/relationships/hyperlink" Target="https://share.vidyard.com/watch/CyKrGtwuMgkf4DvXsAFXza" TargetMode="External"/><Relationship Id="rId1" Type="http://schemas.openxmlformats.org/officeDocument/2006/relationships/slideLayout" Target="../slideLayouts/slideLayout4.xml"/><Relationship Id="rId6" Type="http://schemas.openxmlformats.org/officeDocument/2006/relationships/hyperlink" Target="https://share.vidyard.com/watch/UBmFWq7SDjyddNNgYF3AhJ?" TargetMode="External"/><Relationship Id="rId11" Type="http://schemas.openxmlformats.org/officeDocument/2006/relationships/image" Target="../media/image22.png"/><Relationship Id="rId5" Type="http://schemas.openxmlformats.org/officeDocument/2006/relationships/hyperlink" Target="https://share.vidyard.com/watch/qPawAoGsbw2uFZtkS7MUbT?" TargetMode="External"/><Relationship Id="rId10" Type="http://schemas.openxmlformats.org/officeDocument/2006/relationships/hyperlink" Target="https://share.vidyard.com/watch/zBEAL46YkVvBy11u8BSS6u" TargetMode="External"/><Relationship Id="rId4" Type="http://schemas.openxmlformats.org/officeDocument/2006/relationships/hyperlink" Target="https://share.vidyard.com/watch/BcjnG5EbrMzE3zjRo9Bv1F?" TargetMode="External"/><Relationship Id="rId9" Type="http://schemas.openxmlformats.org/officeDocument/2006/relationships/hyperlink" Target="https://share.vidyard.com/watch/LEyT92m16ZxXU2VbWJSb9Y"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jpe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emf"/><Relationship Id="rId4" Type="http://schemas.openxmlformats.org/officeDocument/2006/relationships/image" Target="../media/image26.jpg"/><Relationship Id="rId9" Type="http://schemas.openxmlformats.org/officeDocument/2006/relationships/image" Target="../media/image31.emf"/></Relationships>
</file>

<file path=ppt/slides/_rels/slide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4.xml"/><Relationship Id="rId6" Type="http://schemas.openxmlformats.org/officeDocument/2006/relationships/image" Target="../media/image39.emf"/><Relationship Id="rId5" Type="http://schemas.openxmlformats.org/officeDocument/2006/relationships/image" Target="../media/image38.png"/><Relationship Id="rId4" Type="http://schemas.openxmlformats.org/officeDocument/2006/relationships/image" Target="../media/image37.emf"/></Relationships>
</file>

<file path=ppt/slides/_rels/slide7.xml.rels><?xml version="1.0" encoding="UTF-8" standalone="yes"?>
<Relationships xmlns="http://schemas.openxmlformats.org/package/2006/relationships"><Relationship Id="rId13" Type="http://schemas.openxmlformats.org/officeDocument/2006/relationships/image" Target="../media/image49.emf"/><Relationship Id="rId18" Type="http://schemas.openxmlformats.org/officeDocument/2006/relationships/image" Target="../media/image54.emf"/><Relationship Id="rId26" Type="http://schemas.openxmlformats.org/officeDocument/2006/relationships/image" Target="../media/image62.emf"/><Relationship Id="rId3" Type="http://schemas.openxmlformats.org/officeDocument/2006/relationships/hyperlink" Target="https://centricconsulting.smugmug.com/" TargetMode="External"/><Relationship Id="rId21" Type="http://schemas.openxmlformats.org/officeDocument/2006/relationships/image" Target="../media/image57.emf"/><Relationship Id="rId7" Type="http://schemas.openxmlformats.org/officeDocument/2006/relationships/image" Target="../media/image43.emf"/><Relationship Id="rId12" Type="http://schemas.openxmlformats.org/officeDocument/2006/relationships/image" Target="../media/image48.emf"/><Relationship Id="rId17" Type="http://schemas.openxmlformats.org/officeDocument/2006/relationships/image" Target="../media/image53.emf"/><Relationship Id="rId25" Type="http://schemas.openxmlformats.org/officeDocument/2006/relationships/image" Target="../media/image61.emf"/><Relationship Id="rId33" Type="http://schemas.openxmlformats.org/officeDocument/2006/relationships/image" Target="../media/image69.emf"/><Relationship Id="rId2" Type="http://schemas.openxmlformats.org/officeDocument/2006/relationships/notesSlide" Target="../notesSlides/notesSlide3.xml"/><Relationship Id="rId16" Type="http://schemas.openxmlformats.org/officeDocument/2006/relationships/image" Target="../media/image52.emf"/><Relationship Id="rId20" Type="http://schemas.openxmlformats.org/officeDocument/2006/relationships/image" Target="../media/image56.emf"/><Relationship Id="rId29" Type="http://schemas.openxmlformats.org/officeDocument/2006/relationships/image" Target="../media/image65.emf"/><Relationship Id="rId1" Type="http://schemas.openxmlformats.org/officeDocument/2006/relationships/slideLayout" Target="../slideLayouts/slideLayout4.xml"/><Relationship Id="rId6" Type="http://schemas.openxmlformats.org/officeDocument/2006/relationships/image" Target="../media/image42.emf"/><Relationship Id="rId11" Type="http://schemas.openxmlformats.org/officeDocument/2006/relationships/image" Target="../media/image47.emf"/><Relationship Id="rId24" Type="http://schemas.openxmlformats.org/officeDocument/2006/relationships/image" Target="../media/image60.emf"/><Relationship Id="rId32" Type="http://schemas.openxmlformats.org/officeDocument/2006/relationships/image" Target="../media/image68.emf"/><Relationship Id="rId5" Type="http://schemas.openxmlformats.org/officeDocument/2006/relationships/image" Target="../media/image41.emf"/><Relationship Id="rId15" Type="http://schemas.openxmlformats.org/officeDocument/2006/relationships/image" Target="../media/image51.emf"/><Relationship Id="rId23" Type="http://schemas.openxmlformats.org/officeDocument/2006/relationships/image" Target="../media/image59.emf"/><Relationship Id="rId28" Type="http://schemas.openxmlformats.org/officeDocument/2006/relationships/image" Target="../media/image64.emf"/><Relationship Id="rId10" Type="http://schemas.openxmlformats.org/officeDocument/2006/relationships/image" Target="../media/image46.emf"/><Relationship Id="rId19" Type="http://schemas.openxmlformats.org/officeDocument/2006/relationships/image" Target="../media/image55.emf"/><Relationship Id="rId31" Type="http://schemas.openxmlformats.org/officeDocument/2006/relationships/image" Target="../media/image67.emf"/><Relationship Id="rId4" Type="http://schemas.openxmlformats.org/officeDocument/2006/relationships/image" Target="../media/image40.emf"/><Relationship Id="rId9" Type="http://schemas.openxmlformats.org/officeDocument/2006/relationships/image" Target="../media/image45.emf"/><Relationship Id="rId14" Type="http://schemas.openxmlformats.org/officeDocument/2006/relationships/image" Target="../media/image50.emf"/><Relationship Id="rId22" Type="http://schemas.openxmlformats.org/officeDocument/2006/relationships/image" Target="../media/image58.emf"/><Relationship Id="rId27" Type="http://schemas.openxmlformats.org/officeDocument/2006/relationships/image" Target="../media/image63.emf"/><Relationship Id="rId30" Type="http://schemas.openxmlformats.org/officeDocument/2006/relationships/image" Target="../media/image66.emf"/><Relationship Id="rId8" Type="http://schemas.openxmlformats.org/officeDocument/2006/relationships/image" Target="../media/image44.emf"/></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Moon 10">
            <a:extLst>
              <a:ext uri="{FF2B5EF4-FFF2-40B4-BE49-F238E27FC236}">
                <a16:creationId xmlns:a16="http://schemas.microsoft.com/office/drawing/2014/main" id="{E843009F-62E0-B845-8BBB-F9F5A8EB82C6}"/>
              </a:ext>
            </a:extLst>
          </p:cNvPr>
          <p:cNvSpPr/>
          <p:nvPr/>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3" name="Text Placeholder 2">
            <a:extLst>
              <a:ext uri="{FF2B5EF4-FFF2-40B4-BE49-F238E27FC236}">
                <a16:creationId xmlns:a16="http://schemas.microsoft.com/office/drawing/2014/main" id="{75C3E17A-3754-6E40-801A-2899589282B9}"/>
              </a:ext>
            </a:extLst>
          </p:cNvPr>
          <p:cNvSpPr>
            <a:spLocks noGrp="1"/>
          </p:cNvSpPr>
          <p:nvPr>
            <p:ph type="body" idx="10"/>
          </p:nvPr>
        </p:nvSpPr>
        <p:spPr/>
        <p:txBody>
          <a:bodyPr/>
          <a:lstStyle/>
          <a:p>
            <a:r>
              <a:rPr lang="en-US" dirty="0"/>
              <a:t>Shawn Wallace</a:t>
            </a:r>
          </a:p>
        </p:txBody>
      </p:sp>
      <p:sp>
        <p:nvSpPr>
          <p:cNvPr id="2" name="Title 1">
            <a:extLst>
              <a:ext uri="{FF2B5EF4-FFF2-40B4-BE49-F238E27FC236}">
                <a16:creationId xmlns:a16="http://schemas.microsoft.com/office/drawing/2014/main" id="{1523027B-CB05-2A41-8A12-B58240D379F0}"/>
              </a:ext>
            </a:extLst>
          </p:cNvPr>
          <p:cNvSpPr>
            <a:spLocks noGrp="1"/>
          </p:cNvSpPr>
          <p:nvPr>
            <p:ph type="ctrTitle"/>
          </p:nvPr>
        </p:nvSpPr>
        <p:spPr/>
        <p:txBody>
          <a:bodyPr/>
          <a:lstStyle/>
          <a:p>
            <a:r>
              <a:rPr lang="en-US" dirty="0"/>
              <a:t>Tech Days: Centric Construct/Fast Forge</a:t>
            </a:r>
          </a:p>
        </p:txBody>
      </p:sp>
      <p:sp>
        <p:nvSpPr>
          <p:cNvPr id="5" name="Text Placeholder 4">
            <a:extLst>
              <a:ext uri="{FF2B5EF4-FFF2-40B4-BE49-F238E27FC236}">
                <a16:creationId xmlns:a16="http://schemas.microsoft.com/office/drawing/2014/main" id="{91392582-C70F-2747-A765-D6852D51313E}"/>
              </a:ext>
            </a:extLst>
          </p:cNvPr>
          <p:cNvSpPr>
            <a:spLocks noGrp="1"/>
          </p:cNvSpPr>
          <p:nvPr>
            <p:ph type="body" sz="quarter" idx="11"/>
          </p:nvPr>
        </p:nvSpPr>
        <p:spPr/>
        <p:txBody>
          <a:bodyPr/>
          <a:lstStyle/>
          <a:p>
            <a:r>
              <a:rPr lang="en-US" dirty="0"/>
              <a:t>June 2021</a:t>
            </a:r>
          </a:p>
        </p:txBody>
      </p:sp>
      <p:pic>
        <p:nvPicPr>
          <p:cNvPr id="10" name="Picture 9" descr="A close up of a screen&#10;&#10;Description automatically generated">
            <a:extLst>
              <a:ext uri="{FF2B5EF4-FFF2-40B4-BE49-F238E27FC236}">
                <a16:creationId xmlns:a16="http://schemas.microsoft.com/office/drawing/2014/main" id="{604EB412-7C40-AF42-99AD-C8A9BD2CF81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1500" y="1029357"/>
            <a:ext cx="2440516" cy="337480"/>
          </a:xfrm>
          <a:prstGeom prst="rect">
            <a:avLst/>
          </a:prstGeom>
        </p:spPr>
      </p:pic>
      <p:sp>
        <p:nvSpPr>
          <p:cNvPr id="12" name="TextBox 11">
            <a:extLst>
              <a:ext uri="{FF2B5EF4-FFF2-40B4-BE49-F238E27FC236}">
                <a16:creationId xmlns:a16="http://schemas.microsoft.com/office/drawing/2014/main" id="{5BBDFF61-C328-2E4C-A985-01AFC65FB09A}"/>
              </a:ext>
            </a:extLst>
          </p:cNvPr>
          <p:cNvSpPr txBox="1"/>
          <p:nvPr/>
        </p:nvSpPr>
        <p:spPr>
          <a:xfrm>
            <a:off x="589554" y="6322445"/>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dirty="0">
              <a:solidFill>
                <a:schemeClr val="tx1">
                  <a:lumMod val="50000"/>
                  <a:lumOff val="50000"/>
                </a:schemeClr>
              </a:solidFill>
              <a:latin typeface="Arial" panose="020B0604020202020204" pitchFamily="34" charset="0"/>
            </a:endParaRPr>
          </a:p>
        </p:txBody>
      </p:sp>
      <p:cxnSp>
        <p:nvCxnSpPr>
          <p:cNvPr id="15" name="Straight Connector 14"/>
          <p:cNvCxnSpPr/>
          <p:nvPr/>
        </p:nvCxnSpPr>
        <p:spPr>
          <a:xfrm>
            <a:off x="559490" y="3006832"/>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1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0" dirty="0">
                <a:solidFill>
                  <a:srgbClr val="311F4A"/>
                </a:solidFill>
              </a:rPr>
              <a:t>Proven success</a:t>
            </a:r>
          </a:p>
        </p:txBody>
      </p:sp>
      <p:sp>
        <p:nvSpPr>
          <p:cNvPr id="3" name="Text Placeholder 2"/>
          <p:cNvSpPr>
            <a:spLocks noGrp="1"/>
          </p:cNvSpPr>
          <p:nvPr>
            <p:ph type="body" sz="quarter" idx="10"/>
          </p:nvPr>
        </p:nvSpPr>
        <p:spPr>
          <a:xfrm>
            <a:off x="303213" y="693850"/>
            <a:ext cx="11657456" cy="533400"/>
          </a:xfrm>
        </p:spPr>
        <p:txBody>
          <a:bodyPr>
            <a:noAutofit/>
          </a:bodyPr>
          <a:lstStyle/>
          <a:p>
            <a:r>
              <a:rPr lang="en-US" dirty="0">
                <a:solidFill>
                  <a:schemeClr val="tx1"/>
                </a:solidFill>
              </a:rPr>
              <a:t>Example teaming arrangements</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696865345"/>
              </p:ext>
            </p:extLst>
          </p:nvPr>
        </p:nvGraphicFramePr>
        <p:xfrm>
          <a:off x="303213" y="1228065"/>
          <a:ext cx="11345494" cy="4630470"/>
        </p:xfrm>
        <a:graphic>
          <a:graphicData uri="http://schemas.openxmlformats.org/drawingml/2006/table">
            <a:tbl>
              <a:tblPr firstRow="1" bandRow="1">
                <a:tableStyleId>{5C22544A-7EE6-4342-B048-85BDC9FD1C3A}</a:tableStyleId>
              </a:tblPr>
              <a:tblGrid>
                <a:gridCol w="2998838">
                  <a:extLst>
                    <a:ext uri="{9D8B030D-6E8A-4147-A177-3AD203B41FA5}">
                      <a16:colId xmlns:a16="http://schemas.microsoft.com/office/drawing/2014/main" val="20000"/>
                    </a:ext>
                  </a:extLst>
                </a:gridCol>
                <a:gridCol w="1460599">
                  <a:extLst>
                    <a:ext uri="{9D8B030D-6E8A-4147-A177-3AD203B41FA5}">
                      <a16:colId xmlns:a16="http://schemas.microsoft.com/office/drawing/2014/main" val="20001"/>
                    </a:ext>
                  </a:extLst>
                </a:gridCol>
                <a:gridCol w="1905442">
                  <a:extLst>
                    <a:ext uri="{9D8B030D-6E8A-4147-A177-3AD203B41FA5}">
                      <a16:colId xmlns:a16="http://schemas.microsoft.com/office/drawing/2014/main" val="20002"/>
                    </a:ext>
                  </a:extLst>
                </a:gridCol>
                <a:gridCol w="1230151">
                  <a:extLst>
                    <a:ext uri="{9D8B030D-6E8A-4147-A177-3AD203B41FA5}">
                      <a16:colId xmlns:a16="http://schemas.microsoft.com/office/drawing/2014/main" val="20003"/>
                    </a:ext>
                  </a:extLst>
                </a:gridCol>
                <a:gridCol w="1320163">
                  <a:extLst>
                    <a:ext uri="{9D8B030D-6E8A-4147-A177-3AD203B41FA5}">
                      <a16:colId xmlns:a16="http://schemas.microsoft.com/office/drawing/2014/main" val="20004"/>
                    </a:ext>
                  </a:extLst>
                </a:gridCol>
                <a:gridCol w="1185147">
                  <a:extLst>
                    <a:ext uri="{9D8B030D-6E8A-4147-A177-3AD203B41FA5}">
                      <a16:colId xmlns:a16="http://schemas.microsoft.com/office/drawing/2014/main" val="20005"/>
                    </a:ext>
                  </a:extLst>
                </a:gridCol>
                <a:gridCol w="1245154">
                  <a:extLst>
                    <a:ext uri="{9D8B030D-6E8A-4147-A177-3AD203B41FA5}">
                      <a16:colId xmlns:a16="http://schemas.microsoft.com/office/drawing/2014/main" val="20006"/>
                    </a:ext>
                  </a:extLst>
                </a:gridCol>
              </a:tblGrid>
              <a:tr h="480588">
                <a:tc>
                  <a:txBody>
                    <a:bodyPr/>
                    <a:lstStyle/>
                    <a:p>
                      <a:endParaRPr lang="en-US" sz="1000" b="0" i="0" dirty="0">
                        <a:latin typeface="Arial" panose="020B0604020202020204" pitchFamily="34" charset="0"/>
                        <a:ea typeface="Open Sans" panose="020B0606030504020204" pitchFamily="34" charset="0"/>
                        <a:cs typeface="Arial" panose="020B0604020202020204" pitchFamily="34" charset="0"/>
                      </a:endParaRPr>
                    </a:p>
                  </a:txBody>
                  <a:tcPr anchor="ctr">
                    <a:lnL w="12700" cmpd="sng">
                      <a:noFill/>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i="0" dirty="0">
                          <a:latin typeface="Arial" panose="020B0604020202020204" pitchFamily="34" charset="0"/>
                          <a:ea typeface="Open Sans" panose="020B0606030504020204" pitchFamily="34" charset="0"/>
                          <a:cs typeface="Arial" panose="020B0604020202020204" pitchFamily="34" charset="0"/>
                        </a:rPr>
                        <a:t>Fidelity</a:t>
                      </a:r>
                    </a:p>
                  </a:txBody>
                  <a:tcPr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tc>
                  <a:txBody>
                    <a:bodyPr/>
                    <a:lstStyle/>
                    <a:p>
                      <a:pPr algn="l"/>
                      <a:r>
                        <a:rPr lang="en-US" sz="1200" b="0" i="0" dirty="0">
                          <a:latin typeface="Arial" panose="020B0604020202020204" pitchFamily="34" charset="0"/>
                          <a:ea typeface="Open Sans" panose="020B0606030504020204" pitchFamily="34" charset="0"/>
                          <a:cs typeface="Arial" panose="020B0604020202020204" pitchFamily="34" charset="0"/>
                        </a:rPr>
                        <a:t>Luxottica</a:t>
                      </a:r>
                      <a:r>
                        <a:rPr lang="en-US" sz="1200" b="0" i="0" baseline="0" dirty="0">
                          <a:latin typeface="Arial" panose="020B0604020202020204" pitchFamily="34" charset="0"/>
                          <a:ea typeface="Open Sans" panose="020B0606030504020204" pitchFamily="34" charset="0"/>
                          <a:cs typeface="Arial" panose="020B0604020202020204" pitchFamily="34" charset="0"/>
                        </a:rPr>
                        <a:t> / EyeMed</a:t>
                      </a:r>
                      <a:endParaRPr lang="en-US" sz="1200" b="0" i="0" dirty="0">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tc>
                  <a:txBody>
                    <a:bodyPr/>
                    <a:lstStyle/>
                    <a:p>
                      <a:pPr algn="l"/>
                      <a:r>
                        <a:rPr lang="en-US" sz="1200" b="0" i="0" dirty="0">
                          <a:latin typeface="Arial" panose="020B0604020202020204" pitchFamily="34" charset="0"/>
                          <a:ea typeface="Open Sans" panose="020B0606030504020204" pitchFamily="34" charset="0"/>
                          <a:cs typeface="Arial" panose="020B0604020202020204" pitchFamily="34" charset="0"/>
                        </a:rPr>
                        <a:t>Cardinal Health</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tc>
                  <a:txBody>
                    <a:bodyPr/>
                    <a:lstStyle/>
                    <a:p>
                      <a:pPr algn="l"/>
                      <a:r>
                        <a:rPr lang="en-US" sz="1200" b="0" i="0" dirty="0" err="1">
                          <a:latin typeface="Arial" panose="020B0604020202020204" pitchFamily="34" charset="0"/>
                          <a:ea typeface="Open Sans" panose="020B0606030504020204" pitchFamily="34" charset="0"/>
                          <a:cs typeface="Arial" panose="020B0604020202020204" pitchFamily="34" charset="0"/>
                        </a:rPr>
                        <a:t>AssuraMed</a:t>
                      </a:r>
                      <a:endParaRPr lang="en-US" sz="1200" b="0" i="0" dirty="0">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tc>
                  <a:txBody>
                    <a:bodyPr/>
                    <a:lstStyle/>
                    <a:p>
                      <a:pPr algn="l"/>
                      <a:r>
                        <a:rPr lang="en-US" sz="1200" b="0" i="0" dirty="0">
                          <a:latin typeface="Arial" panose="020B0604020202020204" pitchFamily="34" charset="0"/>
                          <a:ea typeface="Open Sans" panose="020B0606030504020204" pitchFamily="34" charset="0"/>
                          <a:cs typeface="Arial" panose="020B0604020202020204" pitchFamily="34" charset="0"/>
                        </a:rPr>
                        <a:t>Ascension Health</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tc>
                  <a:txBody>
                    <a:bodyPr/>
                    <a:lstStyle/>
                    <a:p>
                      <a:pPr algn="l"/>
                      <a:r>
                        <a:rPr lang="en-US" sz="1200" b="0" i="0" dirty="0">
                          <a:latin typeface="Arial" panose="020B0604020202020204" pitchFamily="34" charset="0"/>
                          <a:ea typeface="Open Sans" panose="020B0606030504020204" pitchFamily="34" charset="0"/>
                          <a:cs typeface="Arial" panose="020B0604020202020204" pitchFamily="34" charset="0"/>
                        </a:rPr>
                        <a:t>Nationwide</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4029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Background</a:t>
                      </a:r>
                    </a:p>
                  </a:txBody>
                  <a:tcPr anchor="ctr">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gn="l"/>
                      <a:endParaRPr lang="en-US" sz="900"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solidFill>
                  </a:tcPr>
                </a:tc>
                <a:tc>
                  <a:txBody>
                    <a:bodyPr/>
                    <a:lstStyle/>
                    <a:p>
                      <a:pPr algn="l"/>
                      <a:endParaRPr lang="en-US" sz="900"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l"/>
                      <a:endParaRPr lang="en-US" sz="900"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l"/>
                      <a:endParaRPr lang="en-US" sz="900"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l"/>
                      <a:endParaRPr lang="en-US" sz="900"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l" fontAlgn="b"/>
                      <a:endParaRPr lang="en-US" sz="900" b="0" i="0" u="none" strike="noStrike" dirty="0">
                        <a:solidFill>
                          <a:srgbClr val="412D5D"/>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0002"/>
                  </a:ext>
                </a:extLst>
              </a:tr>
              <a:tr h="24029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Company</a:t>
                      </a:r>
                      <a:r>
                        <a:rPr lang="en-US" sz="900" b="0" i="0" baseline="0" dirty="0">
                          <a:solidFill>
                            <a:schemeClr val="tx1"/>
                          </a:solidFill>
                          <a:latin typeface="Arial" panose="020B0604020202020204" pitchFamily="34" charset="0"/>
                          <a:ea typeface="Open Sans" panose="020B0606030504020204" pitchFamily="34" charset="0"/>
                          <a:cs typeface="Arial" panose="020B0604020202020204" pitchFamily="34" charset="0"/>
                        </a:rPr>
                        <a:t> Size</a:t>
                      </a:r>
                      <a:endPar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$10B+</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$8.5B</a:t>
                      </a:r>
                    </a:p>
                  </a:txBody>
                  <a:tcPr anchor="c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$101B</a:t>
                      </a:r>
                    </a:p>
                  </a:txBody>
                  <a:tcPr anchor="c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$1B</a:t>
                      </a:r>
                    </a:p>
                  </a:txBody>
                  <a:tcPr anchor="c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$14.3B</a:t>
                      </a:r>
                    </a:p>
                  </a:txBody>
                  <a:tcPr anchor="ctr">
                    <a:solidFill>
                      <a:srgbClr val="F2F2F2"/>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$22.4B</a:t>
                      </a:r>
                    </a:p>
                  </a:txBody>
                  <a:tcPr anchor="ctr">
                    <a:solidFill>
                      <a:srgbClr val="F2F2F2"/>
                    </a:solidFill>
                  </a:tcPr>
                </a:tc>
                <a:extLst>
                  <a:ext uri="{0D108BD9-81ED-4DB2-BD59-A6C34878D82A}">
                    <a16:rowId xmlns:a16="http://schemas.microsoft.com/office/drawing/2014/main" val="3149362259"/>
                  </a:ext>
                </a:extLst>
              </a:tr>
              <a:tr h="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Industry</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Financial</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Vision </a:t>
                      </a:r>
                      <a:r>
                        <a:rPr lang="en-US" sz="900" b="0" i="0" baseline="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Care / Insurance</a:t>
                      </a: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Health Care</a:t>
                      </a: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Health Care</a:t>
                      </a: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Health Care</a:t>
                      </a:r>
                    </a:p>
                  </a:txBody>
                  <a:tcPr anchor="ctr">
                    <a:solidFill>
                      <a:srgbClr val="F2F2F2"/>
                    </a:solidFill>
                  </a:tcPr>
                </a:tc>
                <a:tc>
                  <a:txBody>
                    <a:bodyPr/>
                    <a:lstStyle/>
                    <a:p>
                      <a:pPr algn="l"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Insurance</a:t>
                      </a:r>
                    </a:p>
                  </a:txBody>
                  <a:tcPr anchor="ctr">
                    <a:solidFill>
                      <a:srgbClr val="F2F2F2"/>
                    </a:solidFill>
                  </a:tcPr>
                </a:tc>
                <a:extLst>
                  <a:ext uri="{0D108BD9-81ED-4DB2-BD59-A6C34878D82A}">
                    <a16:rowId xmlns:a16="http://schemas.microsoft.com/office/drawing/2014/main" val="10003"/>
                  </a:ext>
                </a:extLst>
              </a:tr>
              <a:tr h="20944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Relationship Duration</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2003 to Present</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2007 to Present</a:t>
                      </a: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2004 to</a:t>
                      </a:r>
                      <a:r>
                        <a:rPr lang="en-US" sz="900" b="0" i="0" baseline="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 </a:t>
                      </a: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Present</a:t>
                      </a: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2012</a:t>
                      </a:r>
                      <a:r>
                        <a:rPr lang="en-US" sz="900" b="0" i="0" baseline="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 to Present</a:t>
                      </a: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2009 to Present</a:t>
                      </a:r>
                    </a:p>
                  </a:txBody>
                  <a:tcPr anchor="ctr">
                    <a:solidFill>
                      <a:srgbClr val="F2F2F2"/>
                    </a:solidFill>
                  </a:tcPr>
                </a:tc>
                <a:tc>
                  <a:txBody>
                    <a:bodyPr/>
                    <a:lstStyle/>
                    <a:p>
                      <a:pPr algn="l"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2000 to Present</a:t>
                      </a:r>
                    </a:p>
                  </a:txBody>
                  <a:tcPr anchor="ctr">
                    <a:solidFill>
                      <a:srgbClr val="F2F2F2"/>
                    </a:solidFill>
                  </a:tcPr>
                </a:tc>
                <a:extLst>
                  <a:ext uri="{0D108BD9-81ED-4DB2-BD59-A6C34878D82A}">
                    <a16:rowId xmlns:a16="http://schemas.microsoft.com/office/drawing/2014/main" val="10004"/>
                  </a:ext>
                </a:extLst>
              </a:tr>
              <a:tr h="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 of</a:t>
                      </a:r>
                      <a:r>
                        <a:rPr lang="en-US" sz="900" b="0" i="0" baseline="0" dirty="0">
                          <a:solidFill>
                            <a:schemeClr val="tx1"/>
                          </a:solidFill>
                          <a:latin typeface="Arial" panose="020B0604020202020204" pitchFamily="34" charset="0"/>
                          <a:ea typeface="Open Sans" panose="020B0606030504020204" pitchFamily="34" charset="0"/>
                          <a:cs typeface="Arial" panose="020B0604020202020204" pitchFamily="34" charset="0"/>
                        </a:rPr>
                        <a:t> Engagements</a:t>
                      </a:r>
                      <a:endPar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50+</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35+</a:t>
                      </a: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33+</a:t>
                      </a: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6+</a:t>
                      </a: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10+</a:t>
                      </a: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l"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30+</a:t>
                      </a:r>
                    </a:p>
                  </a:txBody>
                  <a:tcPr anchor="ctr">
                    <a:lnB w="381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Business Consulting</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0007"/>
                  </a:ext>
                </a:extLst>
              </a:tr>
              <a:tr h="1523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Program / Project Management</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758894832"/>
                  </a:ext>
                </a:extLst>
              </a:tr>
              <a:tr h="119172">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Business Process Improvement</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0008"/>
                  </a:ext>
                </a:extLst>
              </a:tr>
              <a:tr h="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Business</a:t>
                      </a:r>
                      <a:r>
                        <a:rPr lang="en-US" sz="900" b="0" i="0" baseline="0" dirty="0">
                          <a:solidFill>
                            <a:schemeClr val="tx1"/>
                          </a:solidFill>
                          <a:latin typeface="Arial" panose="020B0604020202020204" pitchFamily="34" charset="0"/>
                          <a:ea typeface="Open Sans" panose="020B0606030504020204" pitchFamily="34" charset="0"/>
                          <a:cs typeface="Arial" panose="020B0604020202020204" pitchFamily="34" charset="0"/>
                        </a:rPr>
                        <a:t> Analysis</a:t>
                      </a:r>
                      <a:endPar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0009"/>
                  </a:ext>
                </a:extLst>
              </a:tr>
              <a:tr h="154341">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Organizational</a:t>
                      </a:r>
                      <a:r>
                        <a:rPr lang="en-US" sz="900" b="0" i="0" baseline="0" dirty="0">
                          <a:solidFill>
                            <a:schemeClr val="tx1"/>
                          </a:solidFill>
                          <a:latin typeface="Arial" panose="020B0604020202020204" pitchFamily="34" charset="0"/>
                          <a:ea typeface="Open Sans" panose="020B0606030504020204" pitchFamily="34" charset="0"/>
                          <a:cs typeface="Arial" panose="020B0604020202020204" pitchFamily="34" charset="0"/>
                        </a:rPr>
                        <a:t> Change Mgmt.</a:t>
                      </a:r>
                      <a:endPar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0010"/>
                  </a:ext>
                </a:extLst>
              </a:tr>
              <a:tr h="168018">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Strategic</a:t>
                      </a:r>
                      <a:r>
                        <a:rPr lang="en-US" sz="900" b="0" i="0" baseline="0" dirty="0">
                          <a:solidFill>
                            <a:schemeClr val="tx1"/>
                          </a:solidFill>
                          <a:latin typeface="Arial" panose="020B0604020202020204" pitchFamily="34" charset="0"/>
                          <a:ea typeface="Open Sans" panose="020B0606030504020204" pitchFamily="34" charset="0"/>
                          <a:cs typeface="Arial" panose="020B0604020202020204" pitchFamily="34" charset="0"/>
                        </a:rPr>
                        <a:t> Planning / Bus Architecture</a:t>
                      </a:r>
                      <a:endPar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B w="381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10011"/>
                  </a:ext>
                </a:extLst>
              </a:tr>
              <a:tr h="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Technology Consulting</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0013"/>
                  </a:ext>
                </a:extLst>
              </a:tr>
              <a:tr h="132849">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Custom Application Development</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952413021"/>
                  </a:ext>
                </a:extLst>
              </a:tr>
              <a:tr h="154341">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BPM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endParaRPr lang="en-US" sz="900" b="0" i="0" u="none" strike="noStrike" kern="1200"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extLst>
                  <a:ext uri="{0D108BD9-81ED-4DB2-BD59-A6C34878D82A}">
                    <a16:rowId xmlns:a16="http://schemas.microsoft.com/office/drawing/2014/main" val="10014"/>
                  </a:ext>
                </a:extLst>
              </a:tr>
              <a:tr h="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Mobile</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endParaRPr lang="en-US" sz="900" b="0" i="0" u="none" strike="noStrike" kern="1200"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extLst>
                  <a:ext uri="{0D108BD9-81ED-4DB2-BD59-A6C34878D82A}">
                    <a16:rowId xmlns:a16="http://schemas.microsoft.com/office/drawing/2014/main" val="10015"/>
                  </a:ext>
                </a:extLst>
              </a:tr>
              <a:tr h="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Data &amp; Analytics</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0016"/>
                  </a:ext>
                </a:extLst>
              </a:tr>
              <a:tr h="140664">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IT Strategy</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extLst>
                  <a:ext uri="{0D108BD9-81ED-4DB2-BD59-A6C34878D82A}">
                    <a16:rowId xmlns:a16="http://schemas.microsoft.com/office/drawing/2014/main" val="10017"/>
                  </a:ext>
                </a:extLst>
              </a:tr>
              <a:tr h="240294">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Portal / E-Commerce</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accent3"/>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67876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hape 248">
            <a:extLst>
              <a:ext uri="{FF2B5EF4-FFF2-40B4-BE49-F238E27FC236}">
                <a16:creationId xmlns:a16="http://schemas.microsoft.com/office/drawing/2014/main" id="{C27DD00F-8CEB-B643-83F4-6B36BDA21FE8}"/>
              </a:ext>
            </a:extLst>
          </p:cNvPr>
          <p:cNvCxnSpPr>
            <a:cxnSpLocks/>
          </p:cNvCxnSpPr>
          <p:nvPr/>
        </p:nvCxnSpPr>
        <p:spPr>
          <a:xfrm rot="5400000">
            <a:off x="5655140" y="-1547687"/>
            <a:ext cx="0" cy="10008319"/>
          </a:xfrm>
          <a:prstGeom prst="straightConnector1">
            <a:avLst/>
          </a:prstGeom>
          <a:noFill/>
          <a:ln w="25400" cap="flat" cmpd="sng">
            <a:solidFill>
              <a:schemeClr val="bg2"/>
            </a:solidFill>
            <a:prstDash val="solid"/>
            <a:round/>
            <a:headEnd type="none" w="med" len="med"/>
            <a:tailEnd type="none" w="med" len="med"/>
          </a:ln>
        </p:spPr>
      </p:cxnSp>
      <p:sp>
        <p:nvSpPr>
          <p:cNvPr id="75" name="Oval 74">
            <a:extLst>
              <a:ext uri="{FF2B5EF4-FFF2-40B4-BE49-F238E27FC236}">
                <a16:creationId xmlns:a16="http://schemas.microsoft.com/office/drawing/2014/main" id="{F33D7AA3-110D-E041-86B3-87FCA2BE60B7}"/>
              </a:ext>
            </a:extLst>
          </p:cNvPr>
          <p:cNvSpPr/>
          <p:nvPr/>
        </p:nvSpPr>
        <p:spPr>
          <a:xfrm>
            <a:off x="40347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76" name="Oval 75">
            <a:extLst>
              <a:ext uri="{FF2B5EF4-FFF2-40B4-BE49-F238E27FC236}">
                <a16:creationId xmlns:a16="http://schemas.microsoft.com/office/drawing/2014/main" id="{B893BEDF-1543-2543-9F24-1E4160543240}"/>
              </a:ext>
            </a:extLst>
          </p:cNvPr>
          <p:cNvSpPr/>
          <p:nvPr/>
        </p:nvSpPr>
        <p:spPr>
          <a:xfrm>
            <a:off x="247992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77" name="Oval 76">
            <a:extLst>
              <a:ext uri="{FF2B5EF4-FFF2-40B4-BE49-F238E27FC236}">
                <a16:creationId xmlns:a16="http://schemas.microsoft.com/office/drawing/2014/main" id="{D8DD9057-9B91-4B4E-8EEC-D9D9EC5FEE03}"/>
              </a:ext>
            </a:extLst>
          </p:cNvPr>
          <p:cNvSpPr/>
          <p:nvPr/>
        </p:nvSpPr>
        <p:spPr>
          <a:xfrm>
            <a:off x="451827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78" name="Oval 77">
            <a:extLst>
              <a:ext uri="{FF2B5EF4-FFF2-40B4-BE49-F238E27FC236}">
                <a16:creationId xmlns:a16="http://schemas.microsoft.com/office/drawing/2014/main" id="{1CB332B4-3A08-D543-AD23-917A3E5731E4}"/>
              </a:ext>
            </a:extLst>
          </p:cNvPr>
          <p:cNvSpPr/>
          <p:nvPr/>
        </p:nvSpPr>
        <p:spPr>
          <a:xfrm>
            <a:off x="653757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79" name="Oval 78">
            <a:extLst>
              <a:ext uri="{FF2B5EF4-FFF2-40B4-BE49-F238E27FC236}">
                <a16:creationId xmlns:a16="http://schemas.microsoft.com/office/drawing/2014/main" id="{B2667CE5-70C0-4246-8B5C-F3B8135AD162}"/>
              </a:ext>
            </a:extLst>
          </p:cNvPr>
          <p:cNvSpPr/>
          <p:nvPr/>
        </p:nvSpPr>
        <p:spPr>
          <a:xfrm>
            <a:off x="855687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80" name="Oval 79">
            <a:extLst>
              <a:ext uri="{FF2B5EF4-FFF2-40B4-BE49-F238E27FC236}">
                <a16:creationId xmlns:a16="http://schemas.microsoft.com/office/drawing/2014/main" id="{1AD811FE-A9E0-A94D-8445-01C7F7C26A33}"/>
              </a:ext>
            </a:extLst>
          </p:cNvPr>
          <p:cNvSpPr/>
          <p:nvPr/>
        </p:nvSpPr>
        <p:spPr>
          <a:xfrm>
            <a:off x="1055712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3" name="Title 2">
            <a:extLst>
              <a:ext uri="{FF2B5EF4-FFF2-40B4-BE49-F238E27FC236}">
                <a16:creationId xmlns:a16="http://schemas.microsoft.com/office/drawing/2014/main" id="{FFE75AED-C45F-0F45-93D7-4A757CFB7199}"/>
              </a:ext>
            </a:extLst>
          </p:cNvPr>
          <p:cNvSpPr>
            <a:spLocks noGrp="1"/>
          </p:cNvSpPr>
          <p:nvPr>
            <p:ph type="title"/>
          </p:nvPr>
        </p:nvSpPr>
        <p:spPr/>
        <p:txBody>
          <a:bodyPr/>
          <a:lstStyle/>
          <a:p>
            <a:r>
              <a:rPr lang="en-US" b="0" dirty="0"/>
              <a:t>Timeline</a:t>
            </a:r>
          </a:p>
        </p:txBody>
      </p:sp>
      <p:sp>
        <p:nvSpPr>
          <p:cNvPr id="31" name="Rounded Rectangle 30">
            <a:extLst>
              <a:ext uri="{FF2B5EF4-FFF2-40B4-BE49-F238E27FC236}">
                <a16:creationId xmlns:a16="http://schemas.microsoft.com/office/drawing/2014/main" id="{AA3465B7-26C1-B44E-8941-8E9C0CAC7225}"/>
              </a:ext>
            </a:extLst>
          </p:cNvPr>
          <p:cNvSpPr/>
          <p:nvPr/>
        </p:nvSpPr>
        <p:spPr>
          <a:xfrm>
            <a:off x="1826040" y="4633531"/>
            <a:ext cx="2579966" cy="146436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400" dirty="0">
                <a:solidFill>
                  <a:schemeClr val="tx1"/>
                </a:solidFill>
                <a:latin typeface="Arial" panose="020B0604020202020204" pitchFamily="34" charset="0"/>
                <a:ea typeface="Open Sans" panose="020B0606030504020204" pitchFamily="34" charset="0"/>
                <a:cs typeface="Arial" panose="020B0604020202020204" pitchFamily="34" charset="0"/>
              </a:rPr>
              <a:t>Copy can go here</a:t>
            </a:r>
          </a:p>
        </p:txBody>
      </p:sp>
      <p:sp>
        <p:nvSpPr>
          <p:cNvPr id="33" name="Rounded Rectangle 32">
            <a:extLst>
              <a:ext uri="{FF2B5EF4-FFF2-40B4-BE49-F238E27FC236}">
                <a16:creationId xmlns:a16="http://schemas.microsoft.com/office/drawing/2014/main" id="{91CCD4D4-8D27-8D48-A9CE-FBDFD6AED53B}"/>
              </a:ext>
            </a:extLst>
          </p:cNvPr>
          <p:cNvSpPr/>
          <p:nvPr/>
        </p:nvSpPr>
        <p:spPr>
          <a:xfrm>
            <a:off x="5480368" y="2902901"/>
            <a:ext cx="2401188" cy="790484"/>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defRPr/>
            </a:pPr>
            <a:endParaRPr lang="en-US" sz="1600" dirty="0">
              <a:solidFill>
                <a:srgbClr val="363064"/>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6952996-92BC-0C4A-B378-9B9D5124C4DD}"/>
              </a:ext>
            </a:extLst>
          </p:cNvPr>
          <p:cNvSpPr txBox="1"/>
          <p:nvPr/>
        </p:nvSpPr>
        <p:spPr>
          <a:xfrm>
            <a:off x="4088993" y="1814301"/>
            <a:ext cx="2187554" cy="307777"/>
          </a:xfrm>
          <a:prstGeom prst="rect">
            <a:avLst/>
          </a:prstGeom>
          <a:noFill/>
        </p:spPr>
        <p:txBody>
          <a:bodyPr wrap="square" rtlCol="0" anchor="b">
            <a:spAutoFit/>
          </a:bodyPr>
          <a:lstStyle/>
          <a:p>
            <a:pPr algn="ctr">
              <a:defRPr/>
            </a:pPr>
            <a:r>
              <a:rPr lang="en-US" sz="1400" dirty="0">
                <a:latin typeface="Arial" panose="020B0604020202020204" pitchFamily="34" charset="0"/>
                <a:ea typeface="Open Sans" panose="020B0606030504020204" pitchFamily="34" charset="0"/>
                <a:cs typeface="Arial" panose="020B0604020202020204" pitchFamily="34" charset="0"/>
              </a:rPr>
              <a:t>Copy can go here</a:t>
            </a:r>
          </a:p>
        </p:txBody>
      </p:sp>
      <p:sp>
        <p:nvSpPr>
          <p:cNvPr id="39" name="TextBox 18">
            <a:extLst>
              <a:ext uri="{FF2B5EF4-FFF2-40B4-BE49-F238E27FC236}">
                <a16:creationId xmlns:a16="http://schemas.microsoft.com/office/drawing/2014/main" id="{6D72C3BB-02BB-F648-958D-0DCF4B51940D}"/>
              </a:ext>
            </a:extLst>
          </p:cNvPr>
          <p:cNvSpPr txBox="1"/>
          <p:nvPr/>
        </p:nvSpPr>
        <p:spPr>
          <a:xfrm>
            <a:off x="122028" y="1858771"/>
            <a:ext cx="1847266" cy="307777"/>
          </a:xfrm>
          <a:prstGeom prst="rect">
            <a:avLst/>
          </a:prstGeom>
          <a:noFill/>
        </p:spPr>
        <p:txBody>
          <a:bodyPr wrap="square"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a:latin typeface="Arial" panose="020B0604020202020204" pitchFamily="34" charset="0"/>
                <a:ea typeface="Open Sans" panose="020B0606030504020204" pitchFamily="34" charset="0"/>
                <a:cs typeface="Arial" panose="020B0604020202020204" pitchFamily="34" charset="0"/>
              </a:rPr>
              <a:t>Copy can go here</a:t>
            </a:r>
          </a:p>
        </p:txBody>
      </p:sp>
      <p:sp>
        <p:nvSpPr>
          <p:cNvPr id="41" name="Oval 40">
            <a:extLst>
              <a:ext uri="{FF2B5EF4-FFF2-40B4-BE49-F238E27FC236}">
                <a16:creationId xmlns:a16="http://schemas.microsoft.com/office/drawing/2014/main" id="{FCC94AE1-99EF-7749-A286-CC65C5A9804F}"/>
              </a:ext>
            </a:extLst>
          </p:cNvPr>
          <p:cNvSpPr/>
          <p:nvPr/>
        </p:nvSpPr>
        <p:spPr>
          <a:xfrm>
            <a:off x="6224341" y="1544748"/>
            <a:ext cx="882676" cy="882176"/>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2" name="Oval 41">
            <a:extLst>
              <a:ext uri="{FF2B5EF4-FFF2-40B4-BE49-F238E27FC236}">
                <a16:creationId xmlns:a16="http://schemas.microsoft.com/office/drawing/2014/main" id="{4138D374-123D-DA47-87C6-76CEDBEE8E2C}"/>
              </a:ext>
            </a:extLst>
          </p:cNvPr>
          <p:cNvSpPr/>
          <p:nvPr/>
        </p:nvSpPr>
        <p:spPr>
          <a:xfrm>
            <a:off x="7580142" y="1520034"/>
            <a:ext cx="882676" cy="882176"/>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66" name="Shape 247">
            <a:extLst>
              <a:ext uri="{FF2B5EF4-FFF2-40B4-BE49-F238E27FC236}">
                <a16:creationId xmlns:a16="http://schemas.microsoft.com/office/drawing/2014/main" id="{0FE0765D-8D45-914F-9ADD-BFA41D4CB3E1}"/>
              </a:ext>
            </a:extLst>
          </p:cNvPr>
          <p:cNvSpPr/>
          <p:nvPr/>
        </p:nvSpPr>
        <p:spPr>
          <a:xfrm rot="5400000">
            <a:off x="10665167" y="2935012"/>
            <a:ext cx="1043995" cy="1055724"/>
          </a:xfrm>
          <a:prstGeom prst="ellipse">
            <a:avLst/>
          </a:prstGeom>
          <a:solidFill>
            <a:schemeClr val="accent3"/>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l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68" name="Shape 249">
            <a:extLst>
              <a:ext uri="{FF2B5EF4-FFF2-40B4-BE49-F238E27FC236}">
                <a16:creationId xmlns:a16="http://schemas.microsoft.com/office/drawing/2014/main" id="{F3714B0C-A050-4D4A-AE64-EA3B2BE5C1BF}"/>
              </a:ext>
            </a:extLst>
          </p:cNvPr>
          <p:cNvSpPr/>
          <p:nvPr/>
        </p:nvSpPr>
        <p:spPr>
          <a:xfrm rot="5400000">
            <a:off x="4630924" y="2935012"/>
            <a:ext cx="1043995" cy="1055724"/>
          </a:xfrm>
          <a:prstGeom prst="ellipse">
            <a:avLst/>
          </a:prstGeom>
          <a:solidFill>
            <a:schemeClr val="accent1"/>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69" name="Shape 251">
            <a:extLst>
              <a:ext uri="{FF2B5EF4-FFF2-40B4-BE49-F238E27FC236}">
                <a16:creationId xmlns:a16="http://schemas.microsoft.com/office/drawing/2014/main" id="{1F335D5B-3D3B-6742-BEEF-6ABDAB0DC3DA}"/>
              </a:ext>
            </a:extLst>
          </p:cNvPr>
          <p:cNvSpPr/>
          <p:nvPr/>
        </p:nvSpPr>
        <p:spPr>
          <a:xfrm rot="5400000">
            <a:off x="8677879" y="2935012"/>
            <a:ext cx="1043995" cy="1055724"/>
          </a:xfrm>
          <a:prstGeom prst="ellipse">
            <a:avLst/>
          </a:prstGeom>
          <a:solidFill>
            <a:schemeClr val="accent1"/>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70" name="Shape 252">
            <a:extLst>
              <a:ext uri="{FF2B5EF4-FFF2-40B4-BE49-F238E27FC236}">
                <a16:creationId xmlns:a16="http://schemas.microsoft.com/office/drawing/2014/main" id="{C3C9009B-6145-B840-8628-E53AFD31EEF2}"/>
              </a:ext>
            </a:extLst>
          </p:cNvPr>
          <p:cNvSpPr/>
          <p:nvPr/>
        </p:nvSpPr>
        <p:spPr>
          <a:xfrm rot="5400000">
            <a:off x="6650852" y="2935012"/>
            <a:ext cx="1043995" cy="1055724"/>
          </a:xfrm>
          <a:prstGeom prst="ellipse">
            <a:avLst/>
          </a:prstGeom>
          <a:solidFill>
            <a:schemeClr val="accent1"/>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71" name="Shape 253">
            <a:extLst>
              <a:ext uri="{FF2B5EF4-FFF2-40B4-BE49-F238E27FC236}">
                <a16:creationId xmlns:a16="http://schemas.microsoft.com/office/drawing/2014/main" id="{F36BAC2C-0E10-E041-AF71-26AA46466AA9}"/>
              </a:ext>
            </a:extLst>
          </p:cNvPr>
          <p:cNvSpPr/>
          <p:nvPr/>
        </p:nvSpPr>
        <p:spPr>
          <a:xfrm rot="5400000">
            <a:off x="2594026" y="2935012"/>
            <a:ext cx="1043995" cy="1055724"/>
          </a:xfrm>
          <a:prstGeom prst="ellipse">
            <a:avLst/>
          </a:prstGeom>
          <a:solidFill>
            <a:schemeClr val="accent1"/>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72" name="Shape 253">
            <a:extLst>
              <a:ext uri="{FF2B5EF4-FFF2-40B4-BE49-F238E27FC236}">
                <a16:creationId xmlns:a16="http://schemas.microsoft.com/office/drawing/2014/main" id="{E84C2FE6-C9EF-0A45-9BBE-765F6645626D}"/>
              </a:ext>
            </a:extLst>
          </p:cNvPr>
          <p:cNvSpPr/>
          <p:nvPr/>
        </p:nvSpPr>
        <p:spPr>
          <a:xfrm rot="5400000">
            <a:off x="515351" y="2935012"/>
            <a:ext cx="1043995" cy="1055724"/>
          </a:xfrm>
          <a:prstGeom prst="ellipse">
            <a:avLst/>
          </a:prstGeom>
          <a:solidFill>
            <a:schemeClr val="accent1"/>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81" name="TextBox 80">
            <a:extLst>
              <a:ext uri="{FF2B5EF4-FFF2-40B4-BE49-F238E27FC236}">
                <a16:creationId xmlns:a16="http://schemas.microsoft.com/office/drawing/2014/main" id="{D7D6BAD7-5634-6342-AF21-99EB6C391E13}"/>
              </a:ext>
            </a:extLst>
          </p:cNvPr>
          <p:cNvSpPr txBox="1"/>
          <p:nvPr/>
        </p:nvSpPr>
        <p:spPr>
          <a:xfrm>
            <a:off x="6062812" y="4712312"/>
            <a:ext cx="2248737" cy="307777"/>
          </a:xfrm>
          <a:prstGeom prst="rect">
            <a:avLst/>
          </a:prstGeom>
          <a:noFill/>
        </p:spPr>
        <p:txBody>
          <a:bodyPr wrap="square" rtlCol="0">
            <a:spAutoFit/>
          </a:bodyPr>
          <a:lstStyle/>
          <a:p>
            <a:pPr algn="ctr">
              <a:defRPr/>
            </a:pPr>
            <a:r>
              <a:rPr lang="en-US" sz="1400" dirty="0">
                <a:latin typeface="Arial" panose="020B0604020202020204" pitchFamily="34" charset="0"/>
                <a:ea typeface="Open Sans" panose="020B0606030504020204" pitchFamily="34" charset="0"/>
                <a:cs typeface="Arial" panose="020B0604020202020204" pitchFamily="34" charset="0"/>
              </a:rPr>
              <a:t>Copy can go here</a:t>
            </a:r>
          </a:p>
        </p:txBody>
      </p:sp>
      <p:sp>
        <p:nvSpPr>
          <p:cNvPr id="82" name="TextBox 81">
            <a:extLst>
              <a:ext uri="{FF2B5EF4-FFF2-40B4-BE49-F238E27FC236}">
                <a16:creationId xmlns:a16="http://schemas.microsoft.com/office/drawing/2014/main" id="{AF882805-F71A-6944-A5F5-E3BE5E80D73A}"/>
              </a:ext>
            </a:extLst>
          </p:cNvPr>
          <p:cNvSpPr txBox="1"/>
          <p:nvPr/>
        </p:nvSpPr>
        <p:spPr>
          <a:xfrm>
            <a:off x="9968355" y="4709699"/>
            <a:ext cx="2458573" cy="307777"/>
          </a:xfrm>
          <a:prstGeom prst="rect">
            <a:avLst/>
          </a:prstGeom>
          <a:noFill/>
        </p:spPr>
        <p:txBody>
          <a:bodyPr wrap="square" rtlCol="0">
            <a:spAutoFit/>
          </a:bodyPr>
          <a:lstStyle/>
          <a:p>
            <a:pPr algn="ctr">
              <a:defRPr/>
            </a:pPr>
            <a:r>
              <a:rPr lang="en-US" sz="1400" dirty="0">
                <a:latin typeface="Arial" panose="020B0604020202020204" pitchFamily="34" charset="0"/>
                <a:ea typeface="Open Sans" panose="020B0606030504020204" pitchFamily="34" charset="0"/>
                <a:cs typeface="Arial" panose="020B0604020202020204" pitchFamily="34" charset="0"/>
              </a:rPr>
              <a:t>Copy can go here</a:t>
            </a:r>
          </a:p>
        </p:txBody>
      </p:sp>
      <p:cxnSp>
        <p:nvCxnSpPr>
          <p:cNvPr id="90" name="Shape 248">
            <a:extLst>
              <a:ext uri="{FF2B5EF4-FFF2-40B4-BE49-F238E27FC236}">
                <a16:creationId xmlns:a16="http://schemas.microsoft.com/office/drawing/2014/main" id="{78BC73DC-9715-2644-93C1-B48520E6D055}"/>
              </a:ext>
            </a:extLst>
          </p:cNvPr>
          <p:cNvCxnSpPr>
            <a:cxnSpLocks/>
          </p:cNvCxnSpPr>
          <p:nvPr/>
        </p:nvCxnSpPr>
        <p:spPr>
          <a:xfrm flipH="1">
            <a:off x="11206731" y="4246543"/>
            <a:ext cx="14665" cy="421201"/>
          </a:xfrm>
          <a:prstGeom prst="straightConnector1">
            <a:avLst/>
          </a:prstGeom>
          <a:noFill/>
          <a:ln w="25400" cap="flat" cmpd="sng">
            <a:solidFill>
              <a:schemeClr val="bg2"/>
            </a:solidFill>
            <a:prstDash val="solid"/>
            <a:round/>
            <a:headEnd type="none" w="med" len="med"/>
            <a:tailEnd type="none" w="med" len="med"/>
          </a:ln>
        </p:spPr>
      </p:cxnSp>
      <p:cxnSp>
        <p:nvCxnSpPr>
          <p:cNvPr id="95" name="Shape 248">
            <a:extLst>
              <a:ext uri="{FF2B5EF4-FFF2-40B4-BE49-F238E27FC236}">
                <a16:creationId xmlns:a16="http://schemas.microsoft.com/office/drawing/2014/main" id="{9C431B32-7FA3-8F4E-9508-2DDA61D11D2D}"/>
              </a:ext>
            </a:extLst>
          </p:cNvPr>
          <p:cNvCxnSpPr>
            <a:cxnSpLocks/>
          </p:cNvCxnSpPr>
          <p:nvPr/>
        </p:nvCxnSpPr>
        <p:spPr>
          <a:xfrm flipH="1">
            <a:off x="9219886" y="2270988"/>
            <a:ext cx="14665" cy="421201"/>
          </a:xfrm>
          <a:prstGeom prst="straightConnector1">
            <a:avLst/>
          </a:prstGeom>
          <a:noFill/>
          <a:ln w="25400" cap="flat" cmpd="sng">
            <a:solidFill>
              <a:schemeClr val="bg2"/>
            </a:solidFill>
            <a:prstDash val="solid"/>
            <a:round/>
            <a:headEnd type="none" w="med" len="med"/>
            <a:tailEnd type="none" w="med" len="med"/>
          </a:ln>
        </p:spPr>
      </p:cxnSp>
      <p:cxnSp>
        <p:nvCxnSpPr>
          <p:cNvPr id="96" name="Shape 248">
            <a:extLst>
              <a:ext uri="{FF2B5EF4-FFF2-40B4-BE49-F238E27FC236}">
                <a16:creationId xmlns:a16="http://schemas.microsoft.com/office/drawing/2014/main" id="{88910235-51E9-2748-B248-E6D408FD62A0}"/>
              </a:ext>
            </a:extLst>
          </p:cNvPr>
          <p:cNvCxnSpPr>
            <a:cxnSpLocks/>
          </p:cNvCxnSpPr>
          <p:nvPr/>
        </p:nvCxnSpPr>
        <p:spPr>
          <a:xfrm flipH="1">
            <a:off x="5159792" y="2282763"/>
            <a:ext cx="14665" cy="421201"/>
          </a:xfrm>
          <a:prstGeom prst="straightConnector1">
            <a:avLst/>
          </a:prstGeom>
          <a:noFill/>
          <a:ln w="25400" cap="flat" cmpd="sng">
            <a:solidFill>
              <a:schemeClr val="bg2"/>
            </a:solidFill>
            <a:prstDash val="solid"/>
            <a:round/>
            <a:headEnd type="none" w="med" len="med"/>
            <a:tailEnd type="none" w="med" len="med"/>
          </a:ln>
        </p:spPr>
      </p:cxnSp>
      <p:cxnSp>
        <p:nvCxnSpPr>
          <p:cNvPr id="97" name="Shape 248">
            <a:extLst>
              <a:ext uri="{FF2B5EF4-FFF2-40B4-BE49-F238E27FC236}">
                <a16:creationId xmlns:a16="http://schemas.microsoft.com/office/drawing/2014/main" id="{A37A37FF-2E70-6242-A971-0F261F61E7D8}"/>
              </a:ext>
            </a:extLst>
          </p:cNvPr>
          <p:cNvCxnSpPr>
            <a:cxnSpLocks/>
          </p:cNvCxnSpPr>
          <p:nvPr/>
        </p:nvCxnSpPr>
        <p:spPr>
          <a:xfrm flipH="1">
            <a:off x="7187181" y="4222461"/>
            <a:ext cx="14665" cy="421201"/>
          </a:xfrm>
          <a:prstGeom prst="straightConnector1">
            <a:avLst/>
          </a:prstGeom>
          <a:noFill/>
          <a:ln w="25400" cap="flat" cmpd="sng">
            <a:solidFill>
              <a:schemeClr val="bg2"/>
            </a:solidFill>
            <a:prstDash val="solid"/>
            <a:round/>
            <a:headEnd type="none" w="med" len="med"/>
            <a:tailEnd type="none" w="med" len="med"/>
          </a:ln>
        </p:spPr>
      </p:cxnSp>
      <p:cxnSp>
        <p:nvCxnSpPr>
          <p:cNvPr id="98" name="Shape 248">
            <a:extLst>
              <a:ext uri="{FF2B5EF4-FFF2-40B4-BE49-F238E27FC236}">
                <a16:creationId xmlns:a16="http://schemas.microsoft.com/office/drawing/2014/main" id="{89697C0B-3ED4-A747-B692-9F8310DD577A}"/>
              </a:ext>
            </a:extLst>
          </p:cNvPr>
          <p:cNvCxnSpPr>
            <a:cxnSpLocks/>
          </p:cNvCxnSpPr>
          <p:nvPr/>
        </p:nvCxnSpPr>
        <p:spPr>
          <a:xfrm flipH="1">
            <a:off x="3101358" y="4222460"/>
            <a:ext cx="14665" cy="421201"/>
          </a:xfrm>
          <a:prstGeom prst="straightConnector1">
            <a:avLst/>
          </a:prstGeom>
          <a:noFill/>
          <a:ln w="25400" cap="flat" cmpd="sng">
            <a:solidFill>
              <a:schemeClr val="bg2"/>
            </a:solidFill>
            <a:prstDash val="solid"/>
            <a:round/>
            <a:headEnd type="none" w="med" len="med"/>
            <a:tailEnd type="none" w="med" len="med"/>
          </a:ln>
        </p:spPr>
      </p:cxnSp>
      <p:sp>
        <p:nvSpPr>
          <p:cNvPr id="102" name="TextBox 101">
            <a:extLst>
              <a:ext uri="{FF2B5EF4-FFF2-40B4-BE49-F238E27FC236}">
                <a16:creationId xmlns:a16="http://schemas.microsoft.com/office/drawing/2014/main" id="{4183950D-243C-744B-926C-EF00F04EFE7D}"/>
              </a:ext>
            </a:extLst>
          </p:cNvPr>
          <p:cNvSpPr txBox="1"/>
          <p:nvPr/>
        </p:nvSpPr>
        <p:spPr>
          <a:xfrm>
            <a:off x="509486" y="3278208"/>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1999</a:t>
            </a:r>
          </a:p>
        </p:txBody>
      </p:sp>
      <p:sp>
        <p:nvSpPr>
          <p:cNvPr id="103" name="TextBox 102">
            <a:extLst>
              <a:ext uri="{FF2B5EF4-FFF2-40B4-BE49-F238E27FC236}">
                <a16:creationId xmlns:a16="http://schemas.microsoft.com/office/drawing/2014/main" id="{BD6419A4-6A4F-424C-9B8E-83F6DEBF6C58}"/>
              </a:ext>
            </a:extLst>
          </p:cNvPr>
          <p:cNvSpPr txBox="1"/>
          <p:nvPr/>
        </p:nvSpPr>
        <p:spPr>
          <a:xfrm>
            <a:off x="2610543" y="3260989"/>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2001</a:t>
            </a:r>
          </a:p>
        </p:txBody>
      </p:sp>
      <p:sp>
        <p:nvSpPr>
          <p:cNvPr id="104" name="TextBox 103">
            <a:extLst>
              <a:ext uri="{FF2B5EF4-FFF2-40B4-BE49-F238E27FC236}">
                <a16:creationId xmlns:a16="http://schemas.microsoft.com/office/drawing/2014/main" id="{328308A6-AA5B-5E4C-BFE9-AA09BF4347E5}"/>
              </a:ext>
            </a:extLst>
          </p:cNvPr>
          <p:cNvSpPr txBox="1"/>
          <p:nvPr/>
        </p:nvSpPr>
        <p:spPr>
          <a:xfrm>
            <a:off x="4616326" y="3271806"/>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2010</a:t>
            </a:r>
          </a:p>
        </p:txBody>
      </p:sp>
      <p:sp>
        <p:nvSpPr>
          <p:cNvPr id="105" name="TextBox 104">
            <a:extLst>
              <a:ext uri="{FF2B5EF4-FFF2-40B4-BE49-F238E27FC236}">
                <a16:creationId xmlns:a16="http://schemas.microsoft.com/office/drawing/2014/main" id="{28F4E82B-354D-D44A-B569-7DE66C5C7C5D}"/>
              </a:ext>
            </a:extLst>
          </p:cNvPr>
          <p:cNvSpPr txBox="1"/>
          <p:nvPr/>
        </p:nvSpPr>
        <p:spPr>
          <a:xfrm>
            <a:off x="6613244" y="3289813"/>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2016</a:t>
            </a:r>
          </a:p>
        </p:txBody>
      </p:sp>
      <p:sp>
        <p:nvSpPr>
          <p:cNvPr id="106" name="TextBox 105">
            <a:extLst>
              <a:ext uri="{FF2B5EF4-FFF2-40B4-BE49-F238E27FC236}">
                <a16:creationId xmlns:a16="http://schemas.microsoft.com/office/drawing/2014/main" id="{EA5075AA-5989-4742-AB9D-B78942B23377}"/>
              </a:ext>
            </a:extLst>
          </p:cNvPr>
          <p:cNvSpPr txBox="1"/>
          <p:nvPr/>
        </p:nvSpPr>
        <p:spPr>
          <a:xfrm>
            <a:off x="8662177" y="3255946"/>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2017</a:t>
            </a:r>
          </a:p>
        </p:txBody>
      </p:sp>
      <p:sp>
        <p:nvSpPr>
          <p:cNvPr id="107" name="TextBox 106">
            <a:extLst>
              <a:ext uri="{FF2B5EF4-FFF2-40B4-BE49-F238E27FC236}">
                <a16:creationId xmlns:a16="http://schemas.microsoft.com/office/drawing/2014/main" id="{79209ADA-A108-DA47-B2F4-1174225F4A8B}"/>
              </a:ext>
            </a:extLst>
          </p:cNvPr>
          <p:cNvSpPr txBox="1"/>
          <p:nvPr/>
        </p:nvSpPr>
        <p:spPr>
          <a:xfrm>
            <a:off x="10647673" y="3289813"/>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2019</a:t>
            </a:r>
          </a:p>
        </p:txBody>
      </p:sp>
      <p:cxnSp>
        <p:nvCxnSpPr>
          <p:cNvPr id="108" name="Shape 248">
            <a:extLst>
              <a:ext uri="{FF2B5EF4-FFF2-40B4-BE49-F238E27FC236}">
                <a16:creationId xmlns:a16="http://schemas.microsoft.com/office/drawing/2014/main" id="{BBB85DA5-31BF-3845-9115-600060B39D5F}"/>
              </a:ext>
            </a:extLst>
          </p:cNvPr>
          <p:cNvCxnSpPr>
            <a:cxnSpLocks/>
          </p:cNvCxnSpPr>
          <p:nvPr/>
        </p:nvCxnSpPr>
        <p:spPr>
          <a:xfrm flipH="1">
            <a:off x="1045748" y="2273699"/>
            <a:ext cx="14665" cy="421201"/>
          </a:xfrm>
          <a:prstGeom prst="straightConnector1">
            <a:avLst/>
          </a:prstGeom>
          <a:noFill/>
          <a:ln w="25400" cap="flat" cmpd="sng">
            <a:solidFill>
              <a:schemeClr val="bg2"/>
            </a:solidFill>
            <a:prstDash val="solid"/>
            <a:round/>
            <a:headEnd type="none" w="med" len="med"/>
            <a:tailEnd type="none" w="med" len="med"/>
          </a:ln>
        </p:spPr>
      </p:cxnSp>
      <p:sp>
        <p:nvSpPr>
          <p:cNvPr id="43" name="TextBox 42">
            <a:extLst>
              <a:ext uri="{FF2B5EF4-FFF2-40B4-BE49-F238E27FC236}">
                <a16:creationId xmlns:a16="http://schemas.microsoft.com/office/drawing/2014/main" id="{E4158793-6EBD-A24D-BA0E-0D5FCE7FDCA2}"/>
              </a:ext>
            </a:extLst>
          </p:cNvPr>
          <p:cNvSpPr txBox="1"/>
          <p:nvPr/>
        </p:nvSpPr>
        <p:spPr>
          <a:xfrm>
            <a:off x="8209040" y="1821237"/>
            <a:ext cx="2065491" cy="307777"/>
          </a:xfrm>
          <a:prstGeom prst="rect">
            <a:avLst/>
          </a:prstGeom>
          <a:noFill/>
        </p:spPr>
        <p:txBody>
          <a:bodyPr wrap="square" rtlCol="0" anchor="b">
            <a:spAutoFit/>
          </a:bodyPr>
          <a:lstStyle/>
          <a:p>
            <a:pPr algn="ctr">
              <a:defRPr/>
            </a:pPr>
            <a:r>
              <a:rPr lang="en-US" sz="1400" dirty="0">
                <a:latin typeface="Arial" panose="020B0604020202020204" pitchFamily="34" charset="0"/>
                <a:ea typeface="Open Sans" panose="020B0606030504020204" pitchFamily="34" charset="0"/>
                <a:cs typeface="Arial" panose="020B0604020202020204" pitchFamily="34" charset="0"/>
              </a:rPr>
              <a:t>Copy can go here</a:t>
            </a:r>
          </a:p>
        </p:txBody>
      </p:sp>
    </p:spTree>
    <p:extLst>
      <p:ext uri="{BB962C8B-B14F-4D97-AF65-F5344CB8AC3E}">
        <p14:creationId xmlns:p14="http://schemas.microsoft.com/office/powerpoint/2010/main" val="236298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500"/>
                                        <p:tgtEl>
                                          <p:spTgt spid="8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p:cTn id="27" dur="500" fill="hold"/>
                                        <p:tgtEl>
                                          <p:spTgt spid="71"/>
                                        </p:tgtEl>
                                        <p:attrNameLst>
                                          <p:attrName>ppt_w</p:attrName>
                                        </p:attrNameLst>
                                      </p:cBhvr>
                                      <p:tavLst>
                                        <p:tav tm="0">
                                          <p:val>
                                            <p:fltVal val="0"/>
                                          </p:val>
                                        </p:tav>
                                        <p:tav tm="100000">
                                          <p:val>
                                            <p:strVal val="#ppt_w"/>
                                          </p:val>
                                        </p:tav>
                                      </p:tavLst>
                                    </p:anim>
                                    <p:anim calcmode="lin" valueType="num">
                                      <p:cBhvr>
                                        <p:cTn id="28" dur="500" fill="hold"/>
                                        <p:tgtEl>
                                          <p:spTgt spid="71"/>
                                        </p:tgtEl>
                                        <p:attrNameLst>
                                          <p:attrName>ppt_h</p:attrName>
                                        </p:attrNameLst>
                                      </p:cBhvr>
                                      <p:tavLst>
                                        <p:tav tm="0">
                                          <p:val>
                                            <p:fltVal val="0"/>
                                          </p:val>
                                        </p:tav>
                                        <p:tav tm="100000">
                                          <p:val>
                                            <p:strVal val="#ppt_h"/>
                                          </p:val>
                                        </p:tav>
                                      </p:tavLst>
                                    </p:anim>
                                    <p:animEffect transition="in" filter="fade">
                                      <p:cBhvr>
                                        <p:cTn id="29" dur="500"/>
                                        <p:tgtEl>
                                          <p:spTgt spid="7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0"/>
                                        </p:tgtEl>
                                        <p:attrNameLst>
                                          <p:attrName>style.visibility</p:attrName>
                                        </p:attrNameLst>
                                      </p:cBhvr>
                                      <p:to>
                                        <p:strVal val="visible"/>
                                      </p:to>
                                    </p:set>
                                    <p:anim calcmode="lin" valueType="num">
                                      <p:cBhvr>
                                        <p:cTn id="32" dur="500" fill="hold"/>
                                        <p:tgtEl>
                                          <p:spTgt spid="70"/>
                                        </p:tgtEl>
                                        <p:attrNameLst>
                                          <p:attrName>ppt_w</p:attrName>
                                        </p:attrNameLst>
                                      </p:cBhvr>
                                      <p:tavLst>
                                        <p:tav tm="0">
                                          <p:val>
                                            <p:fltVal val="0"/>
                                          </p:val>
                                        </p:tav>
                                        <p:tav tm="100000">
                                          <p:val>
                                            <p:strVal val="#ppt_w"/>
                                          </p:val>
                                        </p:tav>
                                      </p:tavLst>
                                    </p:anim>
                                    <p:anim calcmode="lin" valueType="num">
                                      <p:cBhvr>
                                        <p:cTn id="33" dur="500" fill="hold"/>
                                        <p:tgtEl>
                                          <p:spTgt spid="70"/>
                                        </p:tgtEl>
                                        <p:attrNameLst>
                                          <p:attrName>ppt_h</p:attrName>
                                        </p:attrNameLst>
                                      </p:cBhvr>
                                      <p:tavLst>
                                        <p:tav tm="0">
                                          <p:val>
                                            <p:fltVal val="0"/>
                                          </p:val>
                                        </p:tav>
                                        <p:tav tm="100000">
                                          <p:val>
                                            <p:strVal val="#ppt_h"/>
                                          </p:val>
                                        </p:tav>
                                      </p:tavLst>
                                    </p:anim>
                                    <p:animEffect transition="in" filter="fade">
                                      <p:cBhvr>
                                        <p:cTn id="34" dur="500"/>
                                        <p:tgtEl>
                                          <p:spTgt spid="7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 calcmode="lin" valueType="num">
                                      <p:cBhvr>
                                        <p:cTn id="37" dur="500" fill="hold"/>
                                        <p:tgtEl>
                                          <p:spTgt spid="69"/>
                                        </p:tgtEl>
                                        <p:attrNameLst>
                                          <p:attrName>ppt_w</p:attrName>
                                        </p:attrNameLst>
                                      </p:cBhvr>
                                      <p:tavLst>
                                        <p:tav tm="0">
                                          <p:val>
                                            <p:fltVal val="0"/>
                                          </p:val>
                                        </p:tav>
                                        <p:tav tm="100000">
                                          <p:val>
                                            <p:strVal val="#ppt_w"/>
                                          </p:val>
                                        </p:tav>
                                      </p:tavLst>
                                    </p:anim>
                                    <p:anim calcmode="lin" valueType="num">
                                      <p:cBhvr>
                                        <p:cTn id="38" dur="500" fill="hold"/>
                                        <p:tgtEl>
                                          <p:spTgt spid="69"/>
                                        </p:tgtEl>
                                        <p:attrNameLst>
                                          <p:attrName>ppt_h</p:attrName>
                                        </p:attrNameLst>
                                      </p:cBhvr>
                                      <p:tavLst>
                                        <p:tav tm="0">
                                          <p:val>
                                            <p:fltVal val="0"/>
                                          </p:val>
                                        </p:tav>
                                        <p:tav tm="100000">
                                          <p:val>
                                            <p:strVal val="#ppt_h"/>
                                          </p:val>
                                        </p:tav>
                                      </p:tavLst>
                                    </p:anim>
                                    <p:animEffect transition="in" filter="fade">
                                      <p:cBhvr>
                                        <p:cTn id="39" dur="500"/>
                                        <p:tgtEl>
                                          <p:spTgt spid="6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 calcmode="lin" valueType="num">
                                      <p:cBhvr>
                                        <p:cTn id="42" dur="500" fill="hold"/>
                                        <p:tgtEl>
                                          <p:spTgt spid="66"/>
                                        </p:tgtEl>
                                        <p:attrNameLst>
                                          <p:attrName>ppt_w</p:attrName>
                                        </p:attrNameLst>
                                      </p:cBhvr>
                                      <p:tavLst>
                                        <p:tav tm="0">
                                          <p:val>
                                            <p:fltVal val="0"/>
                                          </p:val>
                                        </p:tav>
                                        <p:tav tm="100000">
                                          <p:val>
                                            <p:strVal val="#ppt_w"/>
                                          </p:val>
                                        </p:tav>
                                      </p:tavLst>
                                    </p:anim>
                                    <p:anim calcmode="lin" valueType="num">
                                      <p:cBhvr>
                                        <p:cTn id="43" dur="500" fill="hold"/>
                                        <p:tgtEl>
                                          <p:spTgt spid="66"/>
                                        </p:tgtEl>
                                        <p:attrNameLst>
                                          <p:attrName>ppt_h</p:attrName>
                                        </p:attrNameLst>
                                      </p:cBhvr>
                                      <p:tavLst>
                                        <p:tav tm="0">
                                          <p:val>
                                            <p:fltVal val="0"/>
                                          </p:val>
                                        </p:tav>
                                        <p:tav tm="100000">
                                          <p:val>
                                            <p:strVal val="#ppt_h"/>
                                          </p:val>
                                        </p:tav>
                                      </p:tavLst>
                                    </p:anim>
                                    <p:animEffect transition="in" filter="fade">
                                      <p:cBhvr>
                                        <p:cTn id="44" dur="500"/>
                                        <p:tgtEl>
                                          <p:spTgt spid="6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anim calcmode="lin" valueType="num">
                                      <p:cBhvr>
                                        <p:cTn id="47" dur="500" fill="hold"/>
                                        <p:tgtEl>
                                          <p:spTgt spid="80"/>
                                        </p:tgtEl>
                                        <p:attrNameLst>
                                          <p:attrName>ppt_w</p:attrName>
                                        </p:attrNameLst>
                                      </p:cBhvr>
                                      <p:tavLst>
                                        <p:tav tm="0">
                                          <p:val>
                                            <p:fltVal val="0"/>
                                          </p:val>
                                        </p:tav>
                                        <p:tav tm="100000">
                                          <p:val>
                                            <p:strVal val="#ppt_w"/>
                                          </p:val>
                                        </p:tav>
                                      </p:tavLst>
                                    </p:anim>
                                    <p:anim calcmode="lin" valueType="num">
                                      <p:cBhvr>
                                        <p:cTn id="48" dur="500" fill="hold"/>
                                        <p:tgtEl>
                                          <p:spTgt spid="80"/>
                                        </p:tgtEl>
                                        <p:attrNameLst>
                                          <p:attrName>ppt_h</p:attrName>
                                        </p:attrNameLst>
                                      </p:cBhvr>
                                      <p:tavLst>
                                        <p:tav tm="0">
                                          <p:val>
                                            <p:fltVal val="0"/>
                                          </p:val>
                                        </p:tav>
                                        <p:tav tm="100000">
                                          <p:val>
                                            <p:strVal val="#ppt_h"/>
                                          </p:val>
                                        </p:tav>
                                      </p:tavLst>
                                    </p:anim>
                                    <p:animEffect transition="in" filter="fade">
                                      <p:cBhvr>
                                        <p:cTn id="49" dur="500"/>
                                        <p:tgtEl>
                                          <p:spTgt spid="8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 calcmode="lin" valueType="num">
                                      <p:cBhvr>
                                        <p:cTn id="52" dur="500" fill="hold"/>
                                        <p:tgtEl>
                                          <p:spTgt spid="79"/>
                                        </p:tgtEl>
                                        <p:attrNameLst>
                                          <p:attrName>ppt_w</p:attrName>
                                        </p:attrNameLst>
                                      </p:cBhvr>
                                      <p:tavLst>
                                        <p:tav tm="0">
                                          <p:val>
                                            <p:fltVal val="0"/>
                                          </p:val>
                                        </p:tav>
                                        <p:tav tm="100000">
                                          <p:val>
                                            <p:strVal val="#ppt_w"/>
                                          </p:val>
                                        </p:tav>
                                      </p:tavLst>
                                    </p:anim>
                                    <p:anim calcmode="lin" valueType="num">
                                      <p:cBhvr>
                                        <p:cTn id="53" dur="500" fill="hold"/>
                                        <p:tgtEl>
                                          <p:spTgt spid="79"/>
                                        </p:tgtEl>
                                        <p:attrNameLst>
                                          <p:attrName>ppt_h</p:attrName>
                                        </p:attrNameLst>
                                      </p:cBhvr>
                                      <p:tavLst>
                                        <p:tav tm="0">
                                          <p:val>
                                            <p:fltVal val="0"/>
                                          </p:val>
                                        </p:tav>
                                        <p:tav tm="100000">
                                          <p:val>
                                            <p:strVal val="#ppt_h"/>
                                          </p:val>
                                        </p:tav>
                                      </p:tavLst>
                                    </p:anim>
                                    <p:animEffect transition="in" filter="fade">
                                      <p:cBhvr>
                                        <p:cTn id="54" dur="500"/>
                                        <p:tgtEl>
                                          <p:spTgt spid="79"/>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anim calcmode="lin" valueType="num">
                                      <p:cBhvr>
                                        <p:cTn id="57" dur="500" fill="hold"/>
                                        <p:tgtEl>
                                          <p:spTgt spid="78"/>
                                        </p:tgtEl>
                                        <p:attrNameLst>
                                          <p:attrName>ppt_w</p:attrName>
                                        </p:attrNameLst>
                                      </p:cBhvr>
                                      <p:tavLst>
                                        <p:tav tm="0">
                                          <p:val>
                                            <p:fltVal val="0"/>
                                          </p:val>
                                        </p:tav>
                                        <p:tav tm="100000">
                                          <p:val>
                                            <p:strVal val="#ppt_w"/>
                                          </p:val>
                                        </p:tav>
                                      </p:tavLst>
                                    </p:anim>
                                    <p:anim calcmode="lin" valueType="num">
                                      <p:cBhvr>
                                        <p:cTn id="58" dur="500" fill="hold"/>
                                        <p:tgtEl>
                                          <p:spTgt spid="78"/>
                                        </p:tgtEl>
                                        <p:attrNameLst>
                                          <p:attrName>ppt_h</p:attrName>
                                        </p:attrNameLst>
                                      </p:cBhvr>
                                      <p:tavLst>
                                        <p:tav tm="0">
                                          <p:val>
                                            <p:fltVal val="0"/>
                                          </p:val>
                                        </p:tav>
                                        <p:tav tm="100000">
                                          <p:val>
                                            <p:strVal val="#ppt_h"/>
                                          </p:val>
                                        </p:tav>
                                      </p:tavLst>
                                    </p:anim>
                                    <p:animEffect transition="in" filter="fade">
                                      <p:cBhvr>
                                        <p:cTn id="59" dur="500"/>
                                        <p:tgtEl>
                                          <p:spTgt spid="78"/>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77"/>
                                        </p:tgtEl>
                                        <p:attrNameLst>
                                          <p:attrName>style.visibility</p:attrName>
                                        </p:attrNameLst>
                                      </p:cBhvr>
                                      <p:to>
                                        <p:strVal val="visible"/>
                                      </p:to>
                                    </p:set>
                                    <p:anim calcmode="lin" valueType="num">
                                      <p:cBhvr>
                                        <p:cTn id="62" dur="500" fill="hold"/>
                                        <p:tgtEl>
                                          <p:spTgt spid="77"/>
                                        </p:tgtEl>
                                        <p:attrNameLst>
                                          <p:attrName>ppt_w</p:attrName>
                                        </p:attrNameLst>
                                      </p:cBhvr>
                                      <p:tavLst>
                                        <p:tav tm="0">
                                          <p:val>
                                            <p:fltVal val="0"/>
                                          </p:val>
                                        </p:tav>
                                        <p:tav tm="100000">
                                          <p:val>
                                            <p:strVal val="#ppt_w"/>
                                          </p:val>
                                        </p:tav>
                                      </p:tavLst>
                                    </p:anim>
                                    <p:anim calcmode="lin" valueType="num">
                                      <p:cBhvr>
                                        <p:cTn id="63" dur="500" fill="hold"/>
                                        <p:tgtEl>
                                          <p:spTgt spid="77"/>
                                        </p:tgtEl>
                                        <p:attrNameLst>
                                          <p:attrName>ppt_h</p:attrName>
                                        </p:attrNameLst>
                                      </p:cBhvr>
                                      <p:tavLst>
                                        <p:tav tm="0">
                                          <p:val>
                                            <p:fltVal val="0"/>
                                          </p:val>
                                        </p:tav>
                                        <p:tav tm="100000">
                                          <p:val>
                                            <p:strVal val="#ppt_h"/>
                                          </p:val>
                                        </p:tav>
                                      </p:tavLst>
                                    </p:anim>
                                    <p:animEffect transition="in" filter="fade">
                                      <p:cBhvr>
                                        <p:cTn id="64" dur="500"/>
                                        <p:tgtEl>
                                          <p:spTgt spid="77"/>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 calcmode="lin" valueType="num">
                                      <p:cBhvr>
                                        <p:cTn id="67" dur="500" fill="hold"/>
                                        <p:tgtEl>
                                          <p:spTgt spid="68"/>
                                        </p:tgtEl>
                                        <p:attrNameLst>
                                          <p:attrName>ppt_w</p:attrName>
                                        </p:attrNameLst>
                                      </p:cBhvr>
                                      <p:tavLst>
                                        <p:tav tm="0">
                                          <p:val>
                                            <p:fltVal val="0"/>
                                          </p:val>
                                        </p:tav>
                                        <p:tav tm="100000">
                                          <p:val>
                                            <p:strVal val="#ppt_w"/>
                                          </p:val>
                                        </p:tav>
                                      </p:tavLst>
                                    </p:anim>
                                    <p:anim calcmode="lin" valueType="num">
                                      <p:cBhvr>
                                        <p:cTn id="68" dur="500" fill="hold"/>
                                        <p:tgtEl>
                                          <p:spTgt spid="68"/>
                                        </p:tgtEl>
                                        <p:attrNameLst>
                                          <p:attrName>ppt_h</p:attrName>
                                        </p:attrNameLst>
                                      </p:cBhvr>
                                      <p:tavLst>
                                        <p:tav tm="0">
                                          <p:val>
                                            <p:fltVal val="0"/>
                                          </p:val>
                                        </p:tav>
                                        <p:tav tm="100000">
                                          <p:val>
                                            <p:strVal val="#ppt_h"/>
                                          </p:val>
                                        </p:tav>
                                      </p:tavLst>
                                    </p:anim>
                                    <p:animEffect transition="in" filter="fade">
                                      <p:cBhvr>
                                        <p:cTn id="69" dur="500"/>
                                        <p:tgtEl>
                                          <p:spTgt spid="68"/>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76"/>
                                        </p:tgtEl>
                                        <p:attrNameLst>
                                          <p:attrName>style.visibility</p:attrName>
                                        </p:attrNameLst>
                                      </p:cBhvr>
                                      <p:to>
                                        <p:strVal val="visible"/>
                                      </p:to>
                                    </p:set>
                                    <p:anim calcmode="lin" valueType="num">
                                      <p:cBhvr>
                                        <p:cTn id="72" dur="500" fill="hold"/>
                                        <p:tgtEl>
                                          <p:spTgt spid="76"/>
                                        </p:tgtEl>
                                        <p:attrNameLst>
                                          <p:attrName>ppt_w</p:attrName>
                                        </p:attrNameLst>
                                      </p:cBhvr>
                                      <p:tavLst>
                                        <p:tav tm="0">
                                          <p:val>
                                            <p:fltVal val="0"/>
                                          </p:val>
                                        </p:tav>
                                        <p:tav tm="100000">
                                          <p:val>
                                            <p:strVal val="#ppt_w"/>
                                          </p:val>
                                        </p:tav>
                                      </p:tavLst>
                                    </p:anim>
                                    <p:anim calcmode="lin" valueType="num">
                                      <p:cBhvr>
                                        <p:cTn id="73" dur="500" fill="hold"/>
                                        <p:tgtEl>
                                          <p:spTgt spid="76"/>
                                        </p:tgtEl>
                                        <p:attrNameLst>
                                          <p:attrName>ppt_h</p:attrName>
                                        </p:attrNameLst>
                                      </p:cBhvr>
                                      <p:tavLst>
                                        <p:tav tm="0">
                                          <p:val>
                                            <p:fltVal val="0"/>
                                          </p:val>
                                        </p:tav>
                                        <p:tav tm="100000">
                                          <p:val>
                                            <p:strVal val="#ppt_h"/>
                                          </p:val>
                                        </p:tav>
                                      </p:tavLst>
                                    </p:anim>
                                    <p:animEffect transition="in" filter="fade">
                                      <p:cBhvr>
                                        <p:cTn id="74" dur="500"/>
                                        <p:tgtEl>
                                          <p:spTgt spid="76"/>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75"/>
                                        </p:tgtEl>
                                        <p:attrNameLst>
                                          <p:attrName>style.visibility</p:attrName>
                                        </p:attrNameLst>
                                      </p:cBhvr>
                                      <p:to>
                                        <p:strVal val="visible"/>
                                      </p:to>
                                    </p:set>
                                    <p:anim calcmode="lin" valueType="num">
                                      <p:cBhvr>
                                        <p:cTn id="77" dur="500" fill="hold"/>
                                        <p:tgtEl>
                                          <p:spTgt spid="75"/>
                                        </p:tgtEl>
                                        <p:attrNameLst>
                                          <p:attrName>ppt_w</p:attrName>
                                        </p:attrNameLst>
                                      </p:cBhvr>
                                      <p:tavLst>
                                        <p:tav tm="0">
                                          <p:val>
                                            <p:fltVal val="0"/>
                                          </p:val>
                                        </p:tav>
                                        <p:tav tm="100000">
                                          <p:val>
                                            <p:strVal val="#ppt_w"/>
                                          </p:val>
                                        </p:tav>
                                      </p:tavLst>
                                    </p:anim>
                                    <p:anim calcmode="lin" valueType="num">
                                      <p:cBhvr>
                                        <p:cTn id="78" dur="500" fill="hold"/>
                                        <p:tgtEl>
                                          <p:spTgt spid="75"/>
                                        </p:tgtEl>
                                        <p:attrNameLst>
                                          <p:attrName>ppt_h</p:attrName>
                                        </p:attrNameLst>
                                      </p:cBhvr>
                                      <p:tavLst>
                                        <p:tav tm="0">
                                          <p:val>
                                            <p:fltVal val="0"/>
                                          </p:val>
                                        </p:tav>
                                        <p:tav tm="100000">
                                          <p:val>
                                            <p:strVal val="#ppt_h"/>
                                          </p:val>
                                        </p:tav>
                                      </p:tavLst>
                                    </p:anim>
                                    <p:animEffect transition="in" filter="fade">
                                      <p:cBhvr>
                                        <p:cTn id="79" dur="500"/>
                                        <p:tgtEl>
                                          <p:spTgt spid="7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2"/>
                                        </p:tgtEl>
                                        <p:attrNameLst>
                                          <p:attrName>style.visibility</p:attrName>
                                        </p:attrNameLst>
                                      </p:cBhvr>
                                      <p:to>
                                        <p:strVal val="visible"/>
                                      </p:to>
                                    </p:set>
                                    <p:animEffect transition="in" filter="fade">
                                      <p:cBhvr>
                                        <p:cTn id="82" dur="500"/>
                                        <p:tgtEl>
                                          <p:spTgt spid="10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3"/>
                                        </p:tgtEl>
                                        <p:attrNameLst>
                                          <p:attrName>style.visibility</p:attrName>
                                        </p:attrNameLst>
                                      </p:cBhvr>
                                      <p:to>
                                        <p:strVal val="visible"/>
                                      </p:to>
                                    </p:set>
                                    <p:animEffect transition="in" filter="fade">
                                      <p:cBhvr>
                                        <p:cTn id="85" dur="500"/>
                                        <p:tgtEl>
                                          <p:spTgt spid="10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4"/>
                                        </p:tgtEl>
                                        <p:attrNameLst>
                                          <p:attrName>style.visibility</p:attrName>
                                        </p:attrNameLst>
                                      </p:cBhvr>
                                      <p:to>
                                        <p:strVal val="visible"/>
                                      </p:to>
                                    </p:set>
                                    <p:animEffect transition="in" filter="fade">
                                      <p:cBhvr>
                                        <p:cTn id="88" dur="500"/>
                                        <p:tgtEl>
                                          <p:spTgt spid="10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5"/>
                                        </p:tgtEl>
                                        <p:attrNameLst>
                                          <p:attrName>style.visibility</p:attrName>
                                        </p:attrNameLst>
                                      </p:cBhvr>
                                      <p:to>
                                        <p:strVal val="visible"/>
                                      </p:to>
                                    </p:set>
                                    <p:animEffect transition="in" filter="fade">
                                      <p:cBhvr>
                                        <p:cTn id="91" dur="500"/>
                                        <p:tgtEl>
                                          <p:spTgt spid="10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6"/>
                                        </p:tgtEl>
                                        <p:attrNameLst>
                                          <p:attrName>style.visibility</p:attrName>
                                        </p:attrNameLst>
                                      </p:cBhvr>
                                      <p:to>
                                        <p:strVal val="visible"/>
                                      </p:to>
                                    </p:set>
                                    <p:animEffect transition="in" filter="fade">
                                      <p:cBhvr>
                                        <p:cTn id="94" dur="500"/>
                                        <p:tgtEl>
                                          <p:spTgt spid="10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07"/>
                                        </p:tgtEl>
                                        <p:attrNameLst>
                                          <p:attrName>style.visibility</p:attrName>
                                        </p:attrNameLst>
                                      </p:cBhvr>
                                      <p:to>
                                        <p:strVal val="visible"/>
                                      </p:to>
                                    </p:set>
                                    <p:animEffect transition="in" filter="fade">
                                      <p:cBhvr>
                                        <p:cTn id="97" dur="500"/>
                                        <p:tgtEl>
                                          <p:spTgt spid="10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3"/>
                                        </p:tgtEl>
                                        <p:attrNameLst>
                                          <p:attrName>style.visibility</p:attrName>
                                        </p:attrNameLst>
                                      </p:cBhvr>
                                      <p:to>
                                        <p:strVal val="visible"/>
                                      </p:to>
                                    </p:set>
                                    <p:animEffect transition="in" filter="fade">
                                      <p:cBhvr>
                                        <p:cTn id="10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P spid="31" grpId="0"/>
      <p:bldP spid="37" grpId="0"/>
      <p:bldP spid="39" grpId="0"/>
      <p:bldP spid="66" grpId="0" animBg="1"/>
      <p:bldP spid="68" grpId="0" animBg="1"/>
      <p:bldP spid="69" grpId="0" animBg="1"/>
      <p:bldP spid="70" grpId="0" animBg="1"/>
      <p:bldP spid="71" grpId="0" animBg="1"/>
      <p:bldP spid="72" grpId="0" animBg="1"/>
      <p:bldP spid="81" grpId="0"/>
      <p:bldP spid="82" grpId="0"/>
      <p:bldP spid="102" grpId="0"/>
      <p:bldP spid="103" grpId="0"/>
      <p:bldP spid="104" grpId="0"/>
      <p:bldP spid="105" grpId="0"/>
      <p:bldP spid="106" grpId="0"/>
      <p:bldP spid="107" grpId="0"/>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D1D02829-9508-3545-A2E9-2D81B3AF6217}"/>
              </a:ext>
            </a:extLst>
          </p:cNvPr>
          <p:cNvSpPr/>
          <p:nvPr/>
        </p:nvSpPr>
        <p:spPr>
          <a:xfrm>
            <a:off x="-41097" y="4068460"/>
            <a:ext cx="12192000" cy="7457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ea typeface="Open Sans" panose="020B0606030504020204" pitchFamily="34" charset="0"/>
              <a:cs typeface="Arial" panose="020B0604020202020204" pitchFamily="34" charset="0"/>
            </a:endParaRPr>
          </a:p>
        </p:txBody>
      </p:sp>
      <p:sp>
        <p:nvSpPr>
          <p:cNvPr id="5" name="Title 4"/>
          <p:cNvSpPr>
            <a:spLocks noGrp="1"/>
          </p:cNvSpPr>
          <p:nvPr>
            <p:ph type="title"/>
          </p:nvPr>
        </p:nvSpPr>
        <p:spPr/>
        <p:txBody>
          <a:bodyPr>
            <a:normAutofit/>
          </a:bodyPr>
          <a:lstStyle/>
          <a:p>
            <a:r>
              <a:rPr lang="en-US" b="0" dirty="0"/>
              <a:t>Meet our team</a:t>
            </a:r>
          </a:p>
        </p:txBody>
      </p:sp>
      <p:sp>
        <p:nvSpPr>
          <p:cNvPr id="7" name="Rectangle 6"/>
          <p:cNvSpPr/>
          <p:nvPr/>
        </p:nvSpPr>
        <p:spPr>
          <a:xfrm>
            <a:off x="0" y="1962258"/>
            <a:ext cx="12192000" cy="7457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ea typeface="Open Sans" panose="020B0606030504020204" pitchFamily="34" charset="0"/>
              <a:cs typeface="Arial" panose="020B0604020202020204" pitchFamily="34" charset="0"/>
            </a:endParaRPr>
          </a:p>
        </p:txBody>
      </p:sp>
      <p:sp>
        <p:nvSpPr>
          <p:cNvPr id="26" name="Rectangle 25"/>
          <p:cNvSpPr/>
          <p:nvPr/>
        </p:nvSpPr>
        <p:spPr>
          <a:xfrm>
            <a:off x="2065736" y="3028324"/>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27" name="Rectangle 26"/>
          <p:cNvSpPr/>
          <p:nvPr/>
        </p:nvSpPr>
        <p:spPr>
          <a:xfrm>
            <a:off x="2065736" y="3200991"/>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sp>
        <p:nvSpPr>
          <p:cNvPr id="2" name="Oval 1"/>
          <p:cNvSpPr/>
          <p:nvPr/>
        </p:nvSpPr>
        <p:spPr>
          <a:xfrm>
            <a:off x="2364277" y="1581717"/>
            <a:ext cx="1267212" cy="1344706"/>
          </a:xfrm>
          <a:prstGeom prst="ellipse">
            <a:avLst/>
          </a:prstGeom>
          <a:blipFill>
            <a:blip r:embed="rId3" cstate="screen">
              <a:extLst>
                <a:ext uri="{28A0092B-C50C-407E-A947-70E740481C1C}">
                  <a14:useLocalDpi xmlns:a14="http://schemas.microsoft.com/office/drawing/2010/main"/>
                </a:ext>
              </a:extLst>
            </a:blip>
            <a:srcRect/>
            <a:stretch>
              <a:fillRect b="1350"/>
            </a:stretch>
          </a:blip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B4205A61-EDED-9B4A-A691-38508911630B}"/>
              </a:ext>
            </a:extLst>
          </p:cNvPr>
          <p:cNvSpPr/>
          <p:nvPr/>
        </p:nvSpPr>
        <p:spPr>
          <a:xfrm>
            <a:off x="4068034" y="3046643"/>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44" name="Rectangle 43">
            <a:extLst>
              <a:ext uri="{FF2B5EF4-FFF2-40B4-BE49-F238E27FC236}">
                <a16:creationId xmlns:a16="http://schemas.microsoft.com/office/drawing/2014/main" id="{894D53B5-94D2-8D46-A749-C3700ED3DDC7}"/>
              </a:ext>
            </a:extLst>
          </p:cNvPr>
          <p:cNvSpPr/>
          <p:nvPr/>
        </p:nvSpPr>
        <p:spPr>
          <a:xfrm>
            <a:off x="4068034" y="3219310"/>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grpSp>
        <p:nvGrpSpPr>
          <p:cNvPr id="10" name="Group 9">
            <a:extLst>
              <a:ext uri="{FF2B5EF4-FFF2-40B4-BE49-F238E27FC236}">
                <a16:creationId xmlns:a16="http://schemas.microsoft.com/office/drawing/2014/main" id="{415F8793-9E66-CB41-ACC6-6AE2E15FED7C}"/>
              </a:ext>
            </a:extLst>
          </p:cNvPr>
          <p:cNvGrpSpPr/>
          <p:nvPr/>
        </p:nvGrpSpPr>
        <p:grpSpPr>
          <a:xfrm>
            <a:off x="4073481" y="1581717"/>
            <a:ext cx="1905000" cy="1344706"/>
            <a:chOff x="3670263" y="1581717"/>
            <a:chExt cx="1905000" cy="1344706"/>
          </a:xfrm>
        </p:grpSpPr>
        <p:sp>
          <p:nvSpPr>
            <p:cNvPr id="45" name="Oval 44">
              <a:extLst>
                <a:ext uri="{FF2B5EF4-FFF2-40B4-BE49-F238E27FC236}">
                  <a16:creationId xmlns:a16="http://schemas.microsoft.com/office/drawing/2014/main" id="{9B91949A-FD3F-2147-B702-A3FB29E0562B}"/>
                </a:ext>
              </a:extLst>
            </p:cNvPr>
            <p:cNvSpPr/>
            <p:nvPr/>
          </p:nvSpPr>
          <p:spPr>
            <a:xfrm>
              <a:off x="3989157" y="1581717"/>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BE787309-4AE2-354A-B6D8-B87D8B54060D}"/>
                </a:ext>
              </a:extLst>
            </p:cNvPr>
            <p:cNvSpPr/>
            <p:nvPr/>
          </p:nvSpPr>
          <p:spPr>
            <a:xfrm>
              <a:off x="3670263" y="2145453"/>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grpSp>
      <p:sp>
        <p:nvSpPr>
          <p:cNvPr id="47" name="Rectangle 46">
            <a:extLst>
              <a:ext uri="{FF2B5EF4-FFF2-40B4-BE49-F238E27FC236}">
                <a16:creationId xmlns:a16="http://schemas.microsoft.com/office/drawing/2014/main" id="{A8EDDB0F-B022-0B4F-948C-902272A354A0}"/>
              </a:ext>
            </a:extLst>
          </p:cNvPr>
          <p:cNvSpPr/>
          <p:nvPr/>
        </p:nvSpPr>
        <p:spPr>
          <a:xfrm>
            <a:off x="6066055" y="3102562"/>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48" name="Rectangle 47">
            <a:extLst>
              <a:ext uri="{FF2B5EF4-FFF2-40B4-BE49-F238E27FC236}">
                <a16:creationId xmlns:a16="http://schemas.microsoft.com/office/drawing/2014/main" id="{4ED25306-DBEC-8048-9B2E-261A6F6C82D3}"/>
              </a:ext>
            </a:extLst>
          </p:cNvPr>
          <p:cNvSpPr/>
          <p:nvPr/>
        </p:nvSpPr>
        <p:spPr>
          <a:xfrm>
            <a:off x="6066055" y="3275229"/>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grpSp>
        <p:nvGrpSpPr>
          <p:cNvPr id="6" name="Group 5">
            <a:extLst>
              <a:ext uri="{FF2B5EF4-FFF2-40B4-BE49-F238E27FC236}">
                <a16:creationId xmlns:a16="http://schemas.microsoft.com/office/drawing/2014/main" id="{FD17D6EF-FA40-8A4C-B4BB-97CB2471C879}"/>
              </a:ext>
            </a:extLst>
          </p:cNvPr>
          <p:cNvGrpSpPr/>
          <p:nvPr/>
        </p:nvGrpSpPr>
        <p:grpSpPr>
          <a:xfrm>
            <a:off x="6083224" y="1619040"/>
            <a:ext cx="1905000" cy="1344706"/>
            <a:chOff x="5368434" y="1619040"/>
            <a:chExt cx="1905000" cy="1344706"/>
          </a:xfrm>
        </p:grpSpPr>
        <p:sp>
          <p:nvSpPr>
            <p:cNvPr id="49" name="Oval 48">
              <a:extLst>
                <a:ext uri="{FF2B5EF4-FFF2-40B4-BE49-F238E27FC236}">
                  <a16:creationId xmlns:a16="http://schemas.microsoft.com/office/drawing/2014/main" id="{B61D220E-C1BD-9C4B-B168-BFE61A2E929C}"/>
                </a:ext>
              </a:extLst>
            </p:cNvPr>
            <p:cNvSpPr/>
            <p:nvPr/>
          </p:nvSpPr>
          <p:spPr>
            <a:xfrm>
              <a:off x="5687328" y="1619040"/>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E6DC7C48-E903-4841-A99B-4ABC2DE1D848}"/>
                </a:ext>
              </a:extLst>
            </p:cNvPr>
            <p:cNvSpPr/>
            <p:nvPr/>
          </p:nvSpPr>
          <p:spPr>
            <a:xfrm>
              <a:off x="5368434" y="2182776"/>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grpSp>
      <p:sp>
        <p:nvSpPr>
          <p:cNvPr id="51" name="Rectangle 50">
            <a:extLst>
              <a:ext uri="{FF2B5EF4-FFF2-40B4-BE49-F238E27FC236}">
                <a16:creationId xmlns:a16="http://schemas.microsoft.com/office/drawing/2014/main" id="{720209B0-D2A9-7A4D-9569-A3F7D047C428}"/>
              </a:ext>
            </a:extLst>
          </p:cNvPr>
          <p:cNvSpPr/>
          <p:nvPr/>
        </p:nvSpPr>
        <p:spPr>
          <a:xfrm>
            <a:off x="8138731" y="3102627"/>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52" name="Rectangle 51">
            <a:extLst>
              <a:ext uri="{FF2B5EF4-FFF2-40B4-BE49-F238E27FC236}">
                <a16:creationId xmlns:a16="http://schemas.microsoft.com/office/drawing/2014/main" id="{B0D51201-60C4-CA4F-AB17-0B83C47F30C7}"/>
              </a:ext>
            </a:extLst>
          </p:cNvPr>
          <p:cNvSpPr/>
          <p:nvPr/>
        </p:nvSpPr>
        <p:spPr>
          <a:xfrm>
            <a:off x="8138731" y="3275294"/>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grpSp>
        <p:nvGrpSpPr>
          <p:cNvPr id="4" name="Group 3">
            <a:extLst>
              <a:ext uri="{FF2B5EF4-FFF2-40B4-BE49-F238E27FC236}">
                <a16:creationId xmlns:a16="http://schemas.microsoft.com/office/drawing/2014/main" id="{7BC3F39E-E366-A243-9349-F16B1DA9A830}"/>
              </a:ext>
            </a:extLst>
          </p:cNvPr>
          <p:cNvGrpSpPr/>
          <p:nvPr/>
        </p:nvGrpSpPr>
        <p:grpSpPr>
          <a:xfrm>
            <a:off x="8092967" y="1637701"/>
            <a:ext cx="1905000" cy="1344706"/>
            <a:chOff x="7607781" y="1637701"/>
            <a:chExt cx="1905000" cy="1344706"/>
          </a:xfrm>
        </p:grpSpPr>
        <p:sp>
          <p:nvSpPr>
            <p:cNvPr id="53" name="Oval 52">
              <a:extLst>
                <a:ext uri="{FF2B5EF4-FFF2-40B4-BE49-F238E27FC236}">
                  <a16:creationId xmlns:a16="http://schemas.microsoft.com/office/drawing/2014/main" id="{F9430BD4-ECE1-994D-A02A-598F021BE2FE}"/>
                </a:ext>
              </a:extLst>
            </p:cNvPr>
            <p:cNvSpPr/>
            <p:nvPr/>
          </p:nvSpPr>
          <p:spPr>
            <a:xfrm>
              <a:off x="7926675" y="1637701"/>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B4BC11EA-6165-F849-AE01-CDB1E37499B5}"/>
                </a:ext>
              </a:extLst>
            </p:cNvPr>
            <p:cNvSpPr/>
            <p:nvPr/>
          </p:nvSpPr>
          <p:spPr>
            <a:xfrm>
              <a:off x="7607781" y="2201437"/>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grpSp>
      <p:sp>
        <p:nvSpPr>
          <p:cNvPr id="55" name="Rectangle 54">
            <a:extLst>
              <a:ext uri="{FF2B5EF4-FFF2-40B4-BE49-F238E27FC236}">
                <a16:creationId xmlns:a16="http://schemas.microsoft.com/office/drawing/2014/main" id="{8B6F661D-C1D4-F14A-BD16-C0C88961E41A}"/>
              </a:ext>
            </a:extLst>
          </p:cNvPr>
          <p:cNvSpPr/>
          <p:nvPr/>
        </p:nvSpPr>
        <p:spPr>
          <a:xfrm>
            <a:off x="8118944" y="5074010"/>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56" name="Rectangle 55">
            <a:extLst>
              <a:ext uri="{FF2B5EF4-FFF2-40B4-BE49-F238E27FC236}">
                <a16:creationId xmlns:a16="http://schemas.microsoft.com/office/drawing/2014/main" id="{969908A4-1DF4-1C4F-8E1B-1A5110F4F46C}"/>
              </a:ext>
            </a:extLst>
          </p:cNvPr>
          <p:cNvSpPr/>
          <p:nvPr/>
        </p:nvSpPr>
        <p:spPr>
          <a:xfrm>
            <a:off x="8118944" y="5246677"/>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sp>
        <p:nvSpPr>
          <p:cNvPr id="57" name="Oval 56">
            <a:extLst>
              <a:ext uri="{FF2B5EF4-FFF2-40B4-BE49-F238E27FC236}">
                <a16:creationId xmlns:a16="http://schemas.microsoft.com/office/drawing/2014/main" id="{5733C179-C78D-FA40-8521-FDF7B152FB51}"/>
              </a:ext>
            </a:extLst>
          </p:cNvPr>
          <p:cNvSpPr/>
          <p:nvPr/>
        </p:nvSpPr>
        <p:spPr>
          <a:xfrm>
            <a:off x="8411861" y="3610754"/>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58" name="Rectangle 57">
            <a:extLst>
              <a:ext uri="{FF2B5EF4-FFF2-40B4-BE49-F238E27FC236}">
                <a16:creationId xmlns:a16="http://schemas.microsoft.com/office/drawing/2014/main" id="{15C50E55-3A64-DB44-AB30-73F469615C20}"/>
              </a:ext>
            </a:extLst>
          </p:cNvPr>
          <p:cNvSpPr/>
          <p:nvPr/>
        </p:nvSpPr>
        <p:spPr>
          <a:xfrm>
            <a:off x="8148950" y="4160865"/>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sp>
        <p:nvSpPr>
          <p:cNvPr id="59" name="Rectangle 58">
            <a:extLst>
              <a:ext uri="{FF2B5EF4-FFF2-40B4-BE49-F238E27FC236}">
                <a16:creationId xmlns:a16="http://schemas.microsoft.com/office/drawing/2014/main" id="{B25C7C0C-63FB-9346-8F47-745867917E86}"/>
              </a:ext>
            </a:extLst>
          </p:cNvPr>
          <p:cNvSpPr/>
          <p:nvPr/>
        </p:nvSpPr>
        <p:spPr>
          <a:xfrm>
            <a:off x="6030012" y="5118039"/>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60" name="Rectangle 59">
            <a:extLst>
              <a:ext uri="{FF2B5EF4-FFF2-40B4-BE49-F238E27FC236}">
                <a16:creationId xmlns:a16="http://schemas.microsoft.com/office/drawing/2014/main" id="{81350674-5FF6-1240-A5F7-4BBF7823B2BD}"/>
              </a:ext>
            </a:extLst>
          </p:cNvPr>
          <p:cNvSpPr/>
          <p:nvPr/>
        </p:nvSpPr>
        <p:spPr>
          <a:xfrm>
            <a:off x="6030012" y="5290706"/>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sp>
        <p:nvSpPr>
          <p:cNvPr id="61" name="Oval 60">
            <a:extLst>
              <a:ext uri="{FF2B5EF4-FFF2-40B4-BE49-F238E27FC236}">
                <a16:creationId xmlns:a16="http://schemas.microsoft.com/office/drawing/2014/main" id="{AE2B8698-F019-3343-8D85-D7CDDC3F2A2D}"/>
              </a:ext>
            </a:extLst>
          </p:cNvPr>
          <p:cNvSpPr/>
          <p:nvPr/>
        </p:nvSpPr>
        <p:spPr>
          <a:xfrm>
            <a:off x="6405450" y="3674956"/>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8A5451E9-27D2-4D4B-9475-74A140B019D0}"/>
              </a:ext>
            </a:extLst>
          </p:cNvPr>
          <p:cNvSpPr/>
          <p:nvPr/>
        </p:nvSpPr>
        <p:spPr>
          <a:xfrm>
            <a:off x="6077553" y="4216849"/>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sp>
        <p:nvSpPr>
          <p:cNvPr id="63" name="Rectangle 62">
            <a:extLst>
              <a:ext uri="{FF2B5EF4-FFF2-40B4-BE49-F238E27FC236}">
                <a16:creationId xmlns:a16="http://schemas.microsoft.com/office/drawing/2014/main" id="{8DD96336-A9D9-7645-AA65-96611186B4E2}"/>
              </a:ext>
            </a:extLst>
          </p:cNvPr>
          <p:cNvSpPr/>
          <p:nvPr/>
        </p:nvSpPr>
        <p:spPr>
          <a:xfrm>
            <a:off x="4149903" y="5147215"/>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64" name="Rectangle 63">
            <a:extLst>
              <a:ext uri="{FF2B5EF4-FFF2-40B4-BE49-F238E27FC236}">
                <a16:creationId xmlns:a16="http://schemas.microsoft.com/office/drawing/2014/main" id="{7A963150-0ED7-534F-91B1-E854F535AE7B}"/>
              </a:ext>
            </a:extLst>
          </p:cNvPr>
          <p:cNvSpPr/>
          <p:nvPr/>
        </p:nvSpPr>
        <p:spPr>
          <a:xfrm>
            <a:off x="4125012" y="5319882"/>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sp>
        <p:nvSpPr>
          <p:cNvPr id="65" name="Oval 64">
            <a:extLst>
              <a:ext uri="{FF2B5EF4-FFF2-40B4-BE49-F238E27FC236}">
                <a16:creationId xmlns:a16="http://schemas.microsoft.com/office/drawing/2014/main" id="{6FD7E535-074D-6949-9137-DE9DBAF5599D}"/>
              </a:ext>
            </a:extLst>
          </p:cNvPr>
          <p:cNvSpPr/>
          <p:nvPr/>
        </p:nvSpPr>
        <p:spPr>
          <a:xfrm>
            <a:off x="4393156" y="3688334"/>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9CA57C73-9463-AC49-AECC-9FAE931E1F0D}"/>
              </a:ext>
            </a:extLst>
          </p:cNvPr>
          <p:cNvSpPr/>
          <p:nvPr/>
        </p:nvSpPr>
        <p:spPr>
          <a:xfrm>
            <a:off x="4062144" y="4216850"/>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grpSp>
        <p:nvGrpSpPr>
          <p:cNvPr id="3" name="Group 2">
            <a:extLst>
              <a:ext uri="{FF2B5EF4-FFF2-40B4-BE49-F238E27FC236}">
                <a16:creationId xmlns:a16="http://schemas.microsoft.com/office/drawing/2014/main" id="{7F811B40-9A6B-DD4B-8F50-255E0ECB618D}"/>
              </a:ext>
            </a:extLst>
          </p:cNvPr>
          <p:cNvGrpSpPr/>
          <p:nvPr/>
        </p:nvGrpSpPr>
        <p:grpSpPr>
          <a:xfrm>
            <a:off x="2019972" y="3725657"/>
            <a:ext cx="1950764" cy="2018593"/>
            <a:chOff x="1934768" y="3671775"/>
            <a:chExt cx="1950764" cy="2018593"/>
          </a:xfrm>
        </p:grpSpPr>
        <p:sp>
          <p:nvSpPr>
            <p:cNvPr id="67" name="Rectangle 66">
              <a:extLst>
                <a:ext uri="{FF2B5EF4-FFF2-40B4-BE49-F238E27FC236}">
                  <a16:creationId xmlns:a16="http://schemas.microsoft.com/office/drawing/2014/main" id="{D9FC07B1-D025-DB4B-8BBD-59664A72F76D}"/>
                </a:ext>
              </a:extLst>
            </p:cNvPr>
            <p:cNvSpPr/>
            <p:nvPr/>
          </p:nvSpPr>
          <p:spPr>
            <a:xfrm>
              <a:off x="1980532" y="5136701"/>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68" name="Rectangle 67">
              <a:extLst>
                <a:ext uri="{FF2B5EF4-FFF2-40B4-BE49-F238E27FC236}">
                  <a16:creationId xmlns:a16="http://schemas.microsoft.com/office/drawing/2014/main" id="{E38B90AF-FA08-AF42-9275-AD685E810189}"/>
                </a:ext>
              </a:extLst>
            </p:cNvPr>
            <p:cNvSpPr/>
            <p:nvPr/>
          </p:nvSpPr>
          <p:spPr>
            <a:xfrm>
              <a:off x="1980532" y="5309368"/>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sp>
          <p:nvSpPr>
            <p:cNvPr id="69" name="Oval 68">
              <a:extLst>
                <a:ext uri="{FF2B5EF4-FFF2-40B4-BE49-F238E27FC236}">
                  <a16:creationId xmlns:a16="http://schemas.microsoft.com/office/drawing/2014/main" id="{99DC44EE-71AD-5D4B-B792-FCB931267E89}"/>
                </a:ext>
              </a:extLst>
            </p:cNvPr>
            <p:cNvSpPr/>
            <p:nvPr/>
          </p:nvSpPr>
          <p:spPr>
            <a:xfrm>
              <a:off x="2253662" y="3671775"/>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DA0FE723-E0BD-0841-AAF3-F4304FB20B45}"/>
                </a:ext>
              </a:extLst>
            </p:cNvPr>
            <p:cNvSpPr/>
            <p:nvPr/>
          </p:nvSpPr>
          <p:spPr>
            <a:xfrm>
              <a:off x="1934768" y="4235511"/>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grpSp>
    </p:spTree>
    <p:extLst>
      <p:ext uri="{BB962C8B-B14F-4D97-AF65-F5344CB8AC3E}">
        <p14:creationId xmlns:p14="http://schemas.microsoft.com/office/powerpoint/2010/main" val="281892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6627381" y="1709738"/>
            <a:ext cx="4954587" cy="4348162"/>
          </a:xfrm>
          <a:prstGeom prst="rect">
            <a:avLst/>
          </a:prstGeom>
        </p:spPr>
        <p:txBody>
          <a:bodyPr vert="horz" lIns="0" tIns="0" rIns="0" bIns="0" rtlCol="0" anchor="t">
            <a:noAutofit/>
          </a:bodyPr>
          <a:lstStyle/>
          <a:p>
            <a:pPr marL="0" indent="0">
              <a:lnSpc>
                <a:spcPts val="3000"/>
              </a:lnSpc>
              <a:spcAft>
                <a:spcPts val="800"/>
              </a:spcAft>
              <a:buNone/>
            </a:pPr>
            <a:endParaRPr lang="en-US" altLang="ja-JP" sz="3200" dirty="0">
              <a:solidFill>
                <a:srgbClr val="412D5D"/>
              </a:solidFill>
            </a:endParaRPr>
          </a:p>
          <a:p>
            <a:pPr marL="0" indent="0">
              <a:lnSpc>
                <a:spcPts val="3000"/>
              </a:lnSpc>
              <a:spcAft>
                <a:spcPts val="800"/>
              </a:spcAft>
              <a:buNone/>
            </a:pPr>
            <a:endParaRPr lang="en-US" altLang="ja-JP" sz="3200" dirty="0">
              <a:solidFill>
                <a:srgbClr val="412D5D"/>
              </a:solidFill>
            </a:endParaRPr>
          </a:p>
          <a:p>
            <a:pPr marL="0" indent="0">
              <a:lnSpc>
                <a:spcPts val="3000"/>
              </a:lnSpc>
              <a:spcAft>
                <a:spcPts val="800"/>
              </a:spcAft>
              <a:buNone/>
            </a:pPr>
            <a:r>
              <a:rPr lang="en-US" altLang="ja-JP" sz="3200" dirty="0">
                <a:solidFill>
                  <a:srgbClr val="412D5D"/>
                </a:solidFill>
              </a:rPr>
              <a:t>You can include an inspirational quote too.</a:t>
            </a:r>
            <a:endParaRPr lang="en-US" dirty="0">
              <a:solidFill>
                <a:srgbClr val="000000"/>
              </a:solidFill>
            </a:endParaRPr>
          </a:p>
          <a:p>
            <a:pPr marL="0" indent="0">
              <a:lnSpc>
                <a:spcPts val="3000"/>
              </a:lnSpc>
              <a:spcAft>
                <a:spcPts val="800"/>
              </a:spcAft>
              <a:buNone/>
            </a:pPr>
            <a:r>
              <a:rPr lang="en-US" altLang="ja-JP" sz="2000" dirty="0">
                <a:solidFill>
                  <a:schemeClr val="bg2">
                    <a:lumMod val="90000"/>
                  </a:schemeClr>
                </a:solidFill>
              </a:rPr>
              <a:t>- National Marketing, Centric Consulting</a:t>
            </a:r>
          </a:p>
          <a:p>
            <a:pPr marL="0" indent="0">
              <a:spcAft>
                <a:spcPts val="800"/>
              </a:spcAft>
              <a:buNone/>
            </a:pPr>
            <a:endParaRPr lang="en-US" altLang="ja-JP" sz="3200" dirty="0">
              <a:solidFill>
                <a:srgbClr val="412D5D"/>
              </a:solidFill>
            </a:endParaRPr>
          </a:p>
        </p:txBody>
      </p:sp>
      <p:pic>
        <p:nvPicPr>
          <p:cNvPr id="6" name="Picture 5">
            <a:extLst>
              <a:ext uri="{FF2B5EF4-FFF2-40B4-BE49-F238E27FC236}">
                <a16:creationId xmlns:a16="http://schemas.microsoft.com/office/drawing/2014/main" id="{F622F65C-37BA-CD44-B239-3D713540301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8114" y="0"/>
            <a:ext cx="6187858" cy="6858000"/>
          </a:xfrm>
          <a:prstGeom prst="rect">
            <a:avLst/>
          </a:prstGeom>
          <a:effectLst>
            <a:innerShdw blurRad="393700" dist="50800">
              <a:prstClr val="black">
                <a:alpha val="50000"/>
              </a:prstClr>
            </a:innerShdw>
            <a:reflection stA="45000" endPos="0" dist="50800" dir="5400000" sy="-100000" algn="bl" rotWithShape="0"/>
          </a:effectLst>
        </p:spPr>
      </p:pic>
      <p:pic>
        <p:nvPicPr>
          <p:cNvPr id="2" name="Picture 1"/>
          <p:cNvPicPr>
            <a:picLocks noChangeAspect="1"/>
          </p:cNvPicPr>
          <p:nvPr/>
        </p:nvPicPr>
        <p:blipFill>
          <a:blip r:embed="rId4" cstate="screen">
            <a:alphaModFix amt="10000"/>
            <a:extLst>
              <a:ext uri="{28A0092B-C50C-407E-A947-70E740481C1C}">
                <a14:useLocalDpi xmlns:a14="http://schemas.microsoft.com/office/drawing/2010/main"/>
              </a:ext>
            </a:extLst>
          </a:blip>
          <a:stretch>
            <a:fillRect/>
          </a:stretch>
        </p:blipFill>
        <p:spPr>
          <a:xfrm>
            <a:off x="6627381" y="1209376"/>
            <a:ext cx="1331541" cy="1000723"/>
          </a:xfrm>
          <a:prstGeom prst="rect">
            <a:avLst/>
          </a:prstGeom>
        </p:spPr>
      </p:pic>
    </p:spTree>
    <p:extLst>
      <p:ext uri="{BB962C8B-B14F-4D97-AF65-F5344CB8AC3E}">
        <p14:creationId xmlns:p14="http://schemas.microsoft.com/office/powerpoint/2010/main" val="314345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7504D9-5C7D-E84A-ACDE-A0E120811C0A}"/>
              </a:ext>
            </a:extLst>
          </p:cNvPr>
          <p:cNvSpPr>
            <a:spLocks noGrp="1"/>
          </p:cNvSpPr>
          <p:nvPr>
            <p:ph type="title"/>
          </p:nvPr>
        </p:nvSpPr>
        <p:spPr/>
        <p:txBody>
          <a:bodyPr/>
          <a:lstStyle/>
          <a:p>
            <a:r>
              <a:rPr lang="en-US" b="0" dirty="0"/>
              <a:t>Agenda Slide</a:t>
            </a:r>
          </a:p>
        </p:txBody>
      </p:sp>
      <p:sp>
        <p:nvSpPr>
          <p:cNvPr id="4" name="Text Placeholder 3">
            <a:extLst>
              <a:ext uri="{FF2B5EF4-FFF2-40B4-BE49-F238E27FC236}">
                <a16:creationId xmlns:a16="http://schemas.microsoft.com/office/drawing/2014/main" id="{C3962D88-FE4B-C145-9DC5-12BA90EF5522}"/>
              </a:ext>
            </a:extLst>
          </p:cNvPr>
          <p:cNvSpPr>
            <a:spLocks noGrp="1"/>
          </p:cNvSpPr>
          <p:nvPr>
            <p:ph type="body" idx="1"/>
          </p:nvPr>
        </p:nvSpPr>
        <p:spPr/>
        <p:txBody>
          <a:bodyPr/>
          <a:lstStyle/>
          <a:p>
            <a:pPr marL="152396" indent="0">
              <a:lnSpc>
                <a:spcPct val="100000"/>
              </a:lnSpc>
              <a:buNone/>
            </a:pPr>
            <a:r>
              <a:rPr lang="en-US" sz="1800" b="1" dirty="0">
                <a:solidFill>
                  <a:schemeClr val="accent1"/>
                </a:solidFill>
              </a:rPr>
              <a:t>Introduction</a:t>
            </a:r>
          </a:p>
          <a:p>
            <a:pPr marL="152396" indent="0">
              <a:lnSpc>
                <a:spcPct val="100000"/>
              </a:lnSpc>
              <a:buNone/>
            </a:pPr>
            <a:r>
              <a:rPr lang="en-US" sz="1800" dirty="0"/>
              <a:t>Lauren - 1:00 – 1:20</a:t>
            </a:r>
          </a:p>
          <a:p>
            <a:pPr marL="152396" indent="0">
              <a:lnSpc>
                <a:spcPct val="100000"/>
              </a:lnSpc>
              <a:buNone/>
            </a:pPr>
            <a:endParaRPr lang="en-US" sz="1800" b="1" dirty="0"/>
          </a:p>
          <a:p>
            <a:pPr marL="152396" indent="0">
              <a:lnSpc>
                <a:spcPct val="100000"/>
              </a:lnSpc>
              <a:buNone/>
            </a:pPr>
            <a:r>
              <a:rPr lang="en-US" sz="1800" b="1" dirty="0">
                <a:solidFill>
                  <a:schemeClr val="accent1"/>
                </a:solidFill>
              </a:rPr>
              <a:t>Topic 2 </a:t>
            </a:r>
          </a:p>
          <a:p>
            <a:pPr marL="152396" indent="0">
              <a:lnSpc>
                <a:spcPct val="100000"/>
              </a:lnSpc>
              <a:buNone/>
            </a:pPr>
            <a:r>
              <a:rPr lang="en-US" sz="1800" dirty="0"/>
              <a:t>Jacob – 1:20 – 2:00</a:t>
            </a:r>
            <a:endParaRPr lang="en-US" sz="1800" b="1" dirty="0"/>
          </a:p>
          <a:p>
            <a:pPr marL="152396" indent="0">
              <a:lnSpc>
                <a:spcPct val="100000"/>
              </a:lnSpc>
              <a:buNone/>
            </a:pPr>
            <a:endParaRPr lang="en-US" sz="1800" b="1" dirty="0"/>
          </a:p>
          <a:p>
            <a:pPr marL="152396" indent="0">
              <a:lnSpc>
                <a:spcPct val="100000"/>
              </a:lnSpc>
              <a:buNone/>
            </a:pPr>
            <a:r>
              <a:rPr lang="en-US" sz="1800" b="1" dirty="0">
                <a:solidFill>
                  <a:schemeClr val="accent1"/>
                </a:solidFill>
              </a:rPr>
              <a:t>Topic 3</a:t>
            </a:r>
          </a:p>
          <a:p>
            <a:pPr marL="152396" indent="0">
              <a:lnSpc>
                <a:spcPct val="100000"/>
              </a:lnSpc>
              <a:buNone/>
            </a:pPr>
            <a:r>
              <a:rPr lang="en-US" sz="1800" dirty="0"/>
              <a:t>Sarah – 2:00 – 3:00 </a:t>
            </a:r>
          </a:p>
          <a:p>
            <a:pPr marL="152396" indent="0">
              <a:lnSpc>
                <a:spcPct val="100000"/>
              </a:lnSpc>
              <a:buNone/>
            </a:pPr>
            <a:endParaRPr lang="en-US" sz="1800" b="1" dirty="0"/>
          </a:p>
          <a:p>
            <a:pPr marL="152396" indent="0">
              <a:lnSpc>
                <a:spcPct val="100000"/>
              </a:lnSpc>
              <a:buNone/>
            </a:pPr>
            <a:endParaRPr lang="en-US" sz="1800" dirty="0"/>
          </a:p>
          <a:p>
            <a:pPr marL="152396" indent="0">
              <a:lnSpc>
                <a:spcPct val="100000"/>
              </a:lnSpc>
              <a:buNone/>
            </a:pPr>
            <a:endParaRPr lang="en-US" sz="1800" dirty="0"/>
          </a:p>
          <a:p>
            <a:pPr marL="152396" indent="0">
              <a:lnSpc>
                <a:spcPct val="100000"/>
              </a:lnSpc>
              <a:buNone/>
            </a:pPr>
            <a:r>
              <a:rPr lang="en-US" sz="1800" dirty="0"/>
              <a:t> </a:t>
            </a:r>
          </a:p>
        </p:txBody>
      </p:sp>
      <p:sp>
        <p:nvSpPr>
          <p:cNvPr id="5" name="Picture Placeholder 4">
            <a:extLst>
              <a:ext uri="{FF2B5EF4-FFF2-40B4-BE49-F238E27FC236}">
                <a16:creationId xmlns:a16="http://schemas.microsoft.com/office/drawing/2014/main" id="{3BBE5186-3F26-2849-BBC8-E0900B0CD235}"/>
              </a:ext>
            </a:extLst>
          </p:cNvPr>
          <p:cNvSpPr>
            <a:spLocks noGrp="1"/>
          </p:cNvSpPr>
          <p:nvPr>
            <p:ph type="pic" sz="quarter" idx="10"/>
          </p:nvPr>
        </p:nvSpPr>
        <p:spPr/>
      </p:sp>
    </p:spTree>
    <p:extLst>
      <p:ext uri="{BB962C8B-B14F-4D97-AF65-F5344CB8AC3E}">
        <p14:creationId xmlns:p14="http://schemas.microsoft.com/office/powerpoint/2010/main" val="175205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352619" y="3837440"/>
            <a:ext cx="2115869" cy="1087405"/>
          </a:xfrm>
          <a:prstGeom prst="rect">
            <a:avLst/>
          </a:prstGeom>
          <a:noFill/>
        </p:spPr>
        <p:txBody>
          <a:bodyPr wrap="square" rtlCol="0">
            <a:noAutofit/>
          </a:bodyPr>
          <a:lstStyle/>
          <a:p>
            <a:pPr algn="ctr"/>
            <a:r>
              <a:rPr lang="en-US" sz="6600" dirty="0">
                <a:latin typeface="Arial" panose="020B0604020202020204" pitchFamily="34" charset="0"/>
                <a:ea typeface="Open Sans" panose="020B0606030504020204" pitchFamily="34" charset="0"/>
                <a:cs typeface="Arial" panose="020B0604020202020204" pitchFamily="34" charset="0"/>
              </a:rPr>
              <a:t>32%</a:t>
            </a:r>
          </a:p>
        </p:txBody>
      </p:sp>
      <p:sp>
        <p:nvSpPr>
          <p:cNvPr id="5" name="TextBox 4"/>
          <p:cNvSpPr txBox="1"/>
          <p:nvPr/>
        </p:nvSpPr>
        <p:spPr>
          <a:xfrm>
            <a:off x="9039506" y="4855639"/>
            <a:ext cx="2764156" cy="797201"/>
          </a:xfrm>
          <a:prstGeom prst="rect">
            <a:avLst/>
          </a:prstGeom>
          <a:noFill/>
        </p:spPr>
        <p:txBody>
          <a:bodyPr wrap="square" rtlCol="0">
            <a:noAutofit/>
          </a:bodyPr>
          <a:lstStyle/>
          <a:p>
            <a:pPr algn="ctr"/>
            <a:r>
              <a:rPr lang="en-US" sz="1600" dirty="0">
                <a:latin typeface="Arial" panose="020B0604020202020204" pitchFamily="34" charset="0"/>
                <a:ea typeface="Open Sans" panose="020B0606030504020204" pitchFamily="34" charset="0"/>
                <a:cs typeface="Arial" panose="020B0604020202020204" pitchFamily="34" charset="0"/>
              </a:rPr>
              <a:t>Cool statistic goes here</a:t>
            </a:r>
          </a:p>
        </p:txBody>
      </p:sp>
      <p:sp>
        <p:nvSpPr>
          <p:cNvPr id="6" name="TextBox 5"/>
          <p:cNvSpPr txBox="1"/>
          <p:nvPr/>
        </p:nvSpPr>
        <p:spPr>
          <a:xfrm>
            <a:off x="3701591" y="3840323"/>
            <a:ext cx="1900870" cy="1087405"/>
          </a:xfrm>
          <a:prstGeom prst="rect">
            <a:avLst/>
          </a:prstGeom>
          <a:noFill/>
        </p:spPr>
        <p:txBody>
          <a:bodyPr wrap="square" rtlCol="0">
            <a:noAutofit/>
          </a:bodyPr>
          <a:lstStyle/>
          <a:p>
            <a:pPr algn="ctr"/>
            <a:r>
              <a:rPr lang="en-US" sz="6600" dirty="0">
                <a:latin typeface="Arial" panose="020B0604020202020204" pitchFamily="34" charset="0"/>
                <a:ea typeface="Open Sans" panose="020B0606030504020204" pitchFamily="34" charset="0"/>
                <a:cs typeface="Arial" panose="020B0604020202020204" pitchFamily="34" charset="0"/>
              </a:rPr>
              <a:t>77%</a:t>
            </a:r>
          </a:p>
        </p:txBody>
      </p:sp>
      <p:sp>
        <p:nvSpPr>
          <p:cNvPr id="7" name="TextBox 6"/>
          <p:cNvSpPr txBox="1"/>
          <p:nvPr/>
        </p:nvSpPr>
        <p:spPr>
          <a:xfrm>
            <a:off x="3347505" y="4855639"/>
            <a:ext cx="2672028" cy="797201"/>
          </a:xfrm>
          <a:prstGeom prst="rect">
            <a:avLst/>
          </a:prstGeom>
          <a:noFill/>
        </p:spPr>
        <p:txBody>
          <a:bodyPr wrap="square" rtlCol="0">
            <a:noAutofit/>
          </a:bodyPr>
          <a:lstStyle/>
          <a:p>
            <a:pPr algn="ctr"/>
            <a:r>
              <a:rPr lang="en-US" sz="1600" dirty="0">
                <a:latin typeface="Arial" panose="020B0604020202020204" pitchFamily="34" charset="0"/>
                <a:ea typeface="Open Sans" panose="020B0606030504020204" pitchFamily="34" charset="0"/>
                <a:cs typeface="Arial" panose="020B0604020202020204" pitchFamily="34" charset="0"/>
              </a:rPr>
              <a:t>Cool statistic goes here</a:t>
            </a:r>
          </a:p>
        </p:txBody>
      </p:sp>
      <p:sp>
        <p:nvSpPr>
          <p:cNvPr id="9" name="TextBox 8"/>
          <p:cNvSpPr txBox="1"/>
          <p:nvPr/>
        </p:nvSpPr>
        <p:spPr>
          <a:xfrm>
            <a:off x="795182" y="3837440"/>
            <a:ext cx="1930281" cy="1087405"/>
          </a:xfrm>
          <a:prstGeom prst="rect">
            <a:avLst/>
          </a:prstGeom>
          <a:noFill/>
        </p:spPr>
        <p:txBody>
          <a:bodyPr wrap="square" rtlCol="0">
            <a:noAutofit/>
          </a:bodyPr>
          <a:lstStyle/>
          <a:p>
            <a:pPr algn="ctr"/>
            <a:r>
              <a:rPr lang="en-US" sz="6600" dirty="0">
                <a:latin typeface="Arial" panose="020B0604020202020204" pitchFamily="34" charset="0"/>
                <a:ea typeface="Open Sans" panose="020B0606030504020204" pitchFamily="34" charset="0"/>
                <a:cs typeface="Arial" panose="020B0604020202020204" pitchFamily="34" charset="0"/>
              </a:rPr>
              <a:t>79%</a:t>
            </a:r>
          </a:p>
        </p:txBody>
      </p:sp>
      <p:sp>
        <p:nvSpPr>
          <p:cNvPr id="10" name="TextBox 9"/>
          <p:cNvSpPr txBox="1"/>
          <p:nvPr/>
        </p:nvSpPr>
        <p:spPr>
          <a:xfrm>
            <a:off x="302683" y="4855639"/>
            <a:ext cx="2737256" cy="797201"/>
          </a:xfrm>
          <a:prstGeom prst="rect">
            <a:avLst/>
          </a:prstGeom>
          <a:noFill/>
        </p:spPr>
        <p:txBody>
          <a:bodyPr wrap="square" rtlCol="0">
            <a:noAutofit/>
          </a:bodyPr>
          <a:lstStyle/>
          <a:p>
            <a:pPr algn="ctr"/>
            <a:r>
              <a:rPr lang="en-US" sz="1600" dirty="0">
                <a:latin typeface="Arial" panose="020B0604020202020204" pitchFamily="34" charset="0"/>
                <a:ea typeface="Open Sans" panose="020B0606030504020204" pitchFamily="34" charset="0"/>
                <a:cs typeface="Arial" panose="020B0604020202020204" pitchFamily="34" charset="0"/>
              </a:rPr>
              <a:t>Cool statistic goes here</a:t>
            </a:r>
          </a:p>
        </p:txBody>
      </p:sp>
      <p:sp>
        <p:nvSpPr>
          <p:cNvPr id="11" name="TextBox 10"/>
          <p:cNvSpPr txBox="1"/>
          <p:nvPr/>
        </p:nvSpPr>
        <p:spPr>
          <a:xfrm>
            <a:off x="6660220" y="3859137"/>
            <a:ext cx="1896449" cy="1087405"/>
          </a:xfrm>
          <a:prstGeom prst="rect">
            <a:avLst/>
          </a:prstGeom>
          <a:noFill/>
        </p:spPr>
        <p:txBody>
          <a:bodyPr wrap="square" rtlCol="0">
            <a:noAutofit/>
          </a:bodyPr>
          <a:lstStyle/>
          <a:p>
            <a:pPr algn="ctr"/>
            <a:r>
              <a:rPr lang="en-US" sz="6600" dirty="0">
                <a:latin typeface="Arial" panose="020B0604020202020204" pitchFamily="34" charset="0"/>
                <a:ea typeface="Open Sans" panose="020B0606030504020204" pitchFamily="34" charset="0"/>
                <a:cs typeface="Arial" panose="020B0604020202020204" pitchFamily="34" charset="0"/>
              </a:rPr>
              <a:t>64%</a:t>
            </a:r>
          </a:p>
        </p:txBody>
      </p:sp>
      <p:sp>
        <p:nvSpPr>
          <p:cNvPr id="12" name="TextBox 11"/>
          <p:cNvSpPr txBox="1"/>
          <p:nvPr/>
        </p:nvSpPr>
        <p:spPr>
          <a:xfrm>
            <a:off x="6226367" y="4855639"/>
            <a:ext cx="2764156" cy="797201"/>
          </a:xfrm>
          <a:prstGeom prst="rect">
            <a:avLst/>
          </a:prstGeom>
          <a:noFill/>
        </p:spPr>
        <p:txBody>
          <a:bodyPr wrap="square" rtlCol="0">
            <a:noAutofit/>
          </a:bodyPr>
          <a:lstStyle/>
          <a:p>
            <a:pPr algn="ctr"/>
            <a:r>
              <a:rPr lang="en-US" sz="1600" dirty="0">
                <a:latin typeface="Arial" panose="020B0604020202020204" pitchFamily="34" charset="0"/>
                <a:ea typeface="Open Sans" panose="020B0606030504020204" pitchFamily="34" charset="0"/>
                <a:cs typeface="Arial" panose="020B0604020202020204" pitchFamily="34" charset="0"/>
              </a:rPr>
              <a:t>Cool statistic goes here</a:t>
            </a:r>
          </a:p>
        </p:txBody>
      </p:sp>
      <p:graphicFrame>
        <p:nvGraphicFramePr>
          <p:cNvPr id="23" name="Chart 22"/>
          <p:cNvGraphicFramePr/>
          <p:nvPr>
            <p:extLst>
              <p:ext uri="{D42A27DB-BD31-4B8C-83A1-F6EECF244321}">
                <p14:modId xmlns:p14="http://schemas.microsoft.com/office/powerpoint/2010/main" val="1015294675"/>
              </p:ext>
            </p:extLst>
          </p:nvPr>
        </p:nvGraphicFramePr>
        <p:xfrm>
          <a:off x="302683" y="1545384"/>
          <a:ext cx="2858425" cy="24271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p:cNvGraphicFramePr/>
          <p:nvPr>
            <p:extLst>
              <p:ext uri="{D42A27DB-BD31-4B8C-83A1-F6EECF244321}">
                <p14:modId xmlns:p14="http://schemas.microsoft.com/office/powerpoint/2010/main" val="3986283454"/>
              </p:ext>
            </p:extLst>
          </p:nvPr>
        </p:nvGraphicFramePr>
        <p:xfrm>
          <a:off x="3161108" y="1545384"/>
          <a:ext cx="2858425" cy="242711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Chart 24"/>
          <p:cNvGraphicFramePr/>
          <p:nvPr>
            <p:extLst>
              <p:ext uri="{D42A27DB-BD31-4B8C-83A1-F6EECF244321}">
                <p14:modId xmlns:p14="http://schemas.microsoft.com/office/powerpoint/2010/main" val="2062220880"/>
              </p:ext>
            </p:extLst>
          </p:nvPr>
        </p:nvGraphicFramePr>
        <p:xfrm>
          <a:off x="6096219" y="1545384"/>
          <a:ext cx="2858425" cy="242711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hart 25"/>
          <p:cNvGraphicFramePr/>
          <p:nvPr>
            <p:extLst>
              <p:ext uri="{D42A27DB-BD31-4B8C-83A1-F6EECF244321}">
                <p14:modId xmlns:p14="http://schemas.microsoft.com/office/powerpoint/2010/main" val="3257301355"/>
              </p:ext>
            </p:extLst>
          </p:nvPr>
        </p:nvGraphicFramePr>
        <p:xfrm>
          <a:off x="8954644" y="1545384"/>
          <a:ext cx="2858425" cy="2427111"/>
        </p:xfrm>
        <a:graphic>
          <a:graphicData uri="http://schemas.openxmlformats.org/drawingml/2006/chart">
            <c:chart xmlns:c="http://schemas.openxmlformats.org/drawingml/2006/chart" xmlns:r="http://schemas.openxmlformats.org/officeDocument/2006/relationships" r:id="rId6"/>
          </a:graphicData>
        </a:graphic>
      </p:graphicFrame>
      <p:pic>
        <p:nvPicPr>
          <p:cNvPr id="18" name="Picture 17">
            <a:extLst>
              <a:ext uri="{FF2B5EF4-FFF2-40B4-BE49-F238E27FC236}">
                <a16:creationId xmlns:a16="http://schemas.microsoft.com/office/drawing/2014/main" id="{5DDDC796-2D53-6048-8816-164B057B992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3" name="Title 2">
            <a:extLst>
              <a:ext uri="{FF2B5EF4-FFF2-40B4-BE49-F238E27FC236}">
                <a16:creationId xmlns:a16="http://schemas.microsoft.com/office/drawing/2014/main" id="{8995D481-F78E-CA49-869B-BC62A9F25754}"/>
              </a:ext>
            </a:extLst>
          </p:cNvPr>
          <p:cNvSpPr>
            <a:spLocks noGrp="1"/>
          </p:cNvSpPr>
          <p:nvPr>
            <p:ph type="title"/>
          </p:nvPr>
        </p:nvSpPr>
        <p:spPr>
          <a:xfrm>
            <a:off x="302683" y="228601"/>
            <a:ext cx="11584516" cy="521677"/>
          </a:xfrm>
        </p:spPr>
        <p:txBody>
          <a:bodyPr/>
          <a:lstStyle/>
          <a:p>
            <a:r>
              <a:rPr lang="en-US" b="0" dirty="0"/>
              <a:t>Stats side</a:t>
            </a:r>
          </a:p>
        </p:txBody>
      </p:sp>
    </p:spTree>
    <p:extLst>
      <p:ext uri="{BB962C8B-B14F-4D97-AF65-F5344CB8AC3E}">
        <p14:creationId xmlns:p14="http://schemas.microsoft.com/office/powerpoint/2010/main" val="90824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2000"/>
                                        <p:tgtEl>
                                          <p:spTgt spid="2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heel(1)">
                                      <p:cBhvr>
                                        <p:cTn id="10" dur="2000"/>
                                        <p:tgtEl>
                                          <p:spTgt spid="2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2000"/>
                                        <p:tgtEl>
                                          <p:spTgt spid="2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heel(1)">
                                      <p:cBhvr>
                                        <p:cTn id="16" dur="2000"/>
                                        <p:tgtEl>
                                          <p:spTgt spid="26"/>
                                        </p:tgtEl>
                                      </p:cBhvr>
                                    </p:animEffect>
                                  </p:childTnLst>
                                </p:cTn>
                              </p:par>
                              <p:par>
                                <p:cTn id="17" presetID="3" presetClass="emph" presetSubtype="2" fill="hold" grpId="0" nodeType="withEffect">
                                  <p:stCondLst>
                                    <p:cond delay="0"/>
                                  </p:stCondLst>
                                  <p:childTnLst>
                                    <p:animClr clrSpc="rgb" dir="cw">
                                      <p:cBhvr override="childStyle">
                                        <p:cTn id="18" dur="2000" fill="hold"/>
                                        <p:tgtEl>
                                          <p:spTgt spid="9"/>
                                        </p:tgtEl>
                                        <p:attrNameLst>
                                          <p:attrName>style.color</p:attrName>
                                        </p:attrNameLst>
                                      </p:cBhvr>
                                      <p:to>
                                        <a:schemeClr val="hlink"/>
                                      </p:to>
                                    </p:animClr>
                                  </p:childTnLst>
                                </p:cTn>
                              </p:par>
                              <p:par>
                                <p:cTn id="19" presetID="3" presetClass="emph" presetSubtype="2" fill="hold" grpId="0" nodeType="withEffect">
                                  <p:stCondLst>
                                    <p:cond delay="0"/>
                                  </p:stCondLst>
                                  <p:childTnLst>
                                    <p:animClr clrSpc="rgb" dir="cw">
                                      <p:cBhvr override="childStyle">
                                        <p:cTn id="20" dur="2000" fill="hold"/>
                                        <p:tgtEl>
                                          <p:spTgt spid="6"/>
                                        </p:tgtEl>
                                        <p:attrNameLst>
                                          <p:attrName>style.color</p:attrName>
                                        </p:attrNameLst>
                                      </p:cBhvr>
                                      <p:to>
                                        <a:srgbClr val="404040"/>
                                      </p:to>
                                    </p:animClr>
                                  </p:childTnLst>
                                </p:cTn>
                              </p:par>
                              <p:par>
                                <p:cTn id="21" presetID="3" presetClass="emph" presetSubtype="2" fill="hold" grpId="0" nodeType="withEffect">
                                  <p:stCondLst>
                                    <p:cond delay="0"/>
                                  </p:stCondLst>
                                  <p:childTnLst>
                                    <p:animClr clrSpc="rgb" dir="cw">
                                      <p:cBhvr override="childStyle">
                                        <p:cTn id="22" dur="2000" fill="hold"/>
                                        <p:tgtEl>
                                          <p:spTgt spid="11"/>
                                        </p:tgtEl>
                                        <p:attrNameLst>
                                          <p:attrName>style.color</p:attrName>
                                        </p:attrNameLst>
                                      </p:cBhvr>
                                      <p:to>
                                        <a:schemeClr val="folHlink"/>
                                      </p:to>
                                    </p:animClr>
                                  </p:childTnLst>
                                </p:cTn>
                              </p:par>
                              <p:par>
                                <p:cTn id="23" presetID="3" presetClass="emph" presetSubtype="2" fill="hold" grpId="0" nodeType="withEffect">
                                  <p:stCondLst>
                                    <p:cond delay="0"/>
                                  </p:stCondLst>
                                  <p:childTnLst>
                                    <p:animClr clrSpc="rgb" dir="cw">
                                      <p:cBhvr override="childStyle">
                                        <p:cTn id="24" dur="2000" fill="hold"/>
                                        <p:tgtEl>
                                          <p:spTgt spid="4"/>
                                        </p:tgtEl>
                                        <p:attrNameLst>
                                          <p:attrName>style.color</p:attrName>
                                        </p:attrNameLst>
                                      </p:cBhvr>
                                      <p:to>
                                        <a:srgbClr val="B1CAE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1" grpId="0"/>
      <p:bldGraphic spid="23" grpId="0">
        <p:bldAsOne/>
      </p:bldGraphic>
      <p:bldGraphic spid="24" grpId="0">
        <p:bldAsOne/>
      </p:bldGraphic>
      <p:bldGraphic spid="25" grpId="0">
        <p:bldAsOne/>
      </p:bldGraphic>
      <p:bldGraphic spid="26"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87" y="-1"/>
            <a:ext cx="12190413" cy="3873501"/>
          </a:xfrm>
          <a:prstGeom prst="rect">
            <a:avLst/>
          </a:prstGeom>
        </p:spPr>
      </p:pic>
      <p:sp>
        <p:nvSpPr>
          <p:cNvPr id="13" name="Rectangle 12">
            <a:extLst>
              <a:ext uri="{FF2B5EF4-FFF2-40B4-BE49-F238E27FC236}">
                <a16:creationId xmlns:a16="http://schemas.microsoft.com/office/drawing/2014/main" id="{E67B631A-6EF2-1E4B-8E8A-D9F8F8243A11}"/>
              </a:ext>
            </a:extLst>
          </p:cNvPr>
          <p:cNvSpPr/>
          <p:nvPr/>
        </p:nvSpPr>
        <p:spPr>
          <a:xfrm>
            <a:off x="-10614" y="-1"/>
            <a:ext cx="12192001" cy="3873501"/>
          </a:xfrm>
          <a:prstGeom prst="rect">
            <a:avLst/>
          </a:prstGeom>
          <a:solidFill>
            <a:schemeClr val="tx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80" name="Rectangle 79"/>
          <p:cNvSpPr/>
          <p:nvPr/>
        </p:nvSpPr>
        <p:spPr>
          <a:xfrm>
            <a:off x="10971928" y="5810254"/>
            <a:ext cx="1218487" cy="1031875"/>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5" rIns="91427" bIns="45715" numCol="1" spcCol="0" rtlCol="0" fromWordArt="0" anchor="t" anchorCtr="0" forceAA="0" compatLnSpc="1">
            <a:prstTxWarp prst="textNoShape">
              <a:avLst/>
            </a:prstTxWarp>
            <a:noAutofit/>
          </a:bodyPr>
          <a:lstStyle/>
          <a:p>
            <a:pPr algn="ctr"/>
            <a:endParaRPr lang="en-US" dirty="0">
              <a:latin typeface="Arial" panose="020B0604020202020204" pitchFamily="34" charset="0"/>
              <a:cs typeface="VAG Rounded Std Light"/>
            </a:endParaRPr>
          </a:p>
        </p:txBody>
      </p:sp>
      <p:sp>
        <p:nvSpPr>
          <p:cNvPr id="8" name="Text Placeholder 7"/>
          <p:cNvSpPr>
            <a:spLocks noGrp="1"/>
          </p:cNvSpPr>
          <p:nvPr>
            <p:ph type="body" sz="quarter" idx="4294967295"/>
          </p:nvPr>
        </p:nvSpPr>
        <p:spPr>
          <a:xfrm>
            <a:off x="314603" y="4726763"/>
            <a:ext cx="5457825" cy="1844675"/>
          </a:xfrm>
          <a:prstGeom prst="rect">
            <a:avLst/>
          </a:prstGeom>
        </p:spPr>
        <p:txBody>
          <a:bodyPr/>
          <a:lstStyle/>
          <a:p>
            <a:pPr marL="54864" indent="0">
              <a:buNone/>
            </a:pPr>
            <a:r>
              <a:rPr lang="en-US" sz="1800" dirty="0"/>
              <a:t>1-2 sentence description</a:t>
            </a:r>
            <a:endParaRPr lang="en-US" dirty="0">
              <a:ea typeface="Raleway" charset="0"/>
            </a:endParaRPr>
          </a:p>
        </p:txBody>
      </p:sp>
      <p:sp>
        <p:nvSpPr>
          <p:cNvPr id="9" name="TextBox 8"/>
          <p:cNvSpPr txBox="1"/>
          <p:nvPr/>
        </p:nvSpPr>
        <p:spPr>
          <a:xfrm>
            <a:off x="4891089" y="2959100"/>
            <a:ext cx="914400" cy="914400"/>
          </a:xfrm>
          <a:prstGeom prst="rect">
            <a:avLst/>
          </a:prstGeom>
        </p:spPr>
        <p:txBody>
          <a:bodyPr vert="horz" wrap="none" lIns="91427" tIns="45715" rIns="91427" bIns="45715" rtlCol="0">
            <a:noAutofit/>
          </a:bodyPr>
          <a:lstStyle/>
          <a:p>
            <a:pPr marL="166665" indent="-166665">
              <a:buClr>
                <a:schemeClr val="tx2"/>
              </a:buClr>
              <a:buFont typeface="Arial" panose="020B0604020202020204" pitchFamily="34" charset="0"/>
              <a:buChar char="•"/>
            </a:pPr>
            <a:endParaRPr lang="en-US" sz="2400" dirty="0">
              <a:solidFill>
                <a:schemeClr val="tx1">
                  <a:lumMod val="75000"/>
                  <a:lumOff val="25000"/>
                </a:schemeClr>
              </a:solidFill>
              <a:latin typeface="Arial" panose="020B0604020202020204" pitchFamily="34" charset="0"/>
            </a:endParaRPr>
          </a:p>
        </p:txBody>
      </p:sp>
      <p:sp>
        <p:nvSpPr>
          <p:cNvPr id="15" name="Title 4">
            <a:extLst>
              <a:ext uri="{FF2B5EF4-FFF2-40B4-BE49-F238E27FC236}">
                <a16:creationId xmlns:a16="http://schemas.microsoft.com/office/drawing/2014/main" id="{FD07206D-6F4F-8441-9DA9-551CBE55C5B7}"/>
              </a:ext>
            </a:extLst>
          </p:cNvPr>
          <p:cNvSpPr txBox="1">
            <a:spLocks/>
          </p:cNvSpPr>
          <p:nvPr/>
        </p:nvSpPr>
        <p:spPr>
          <a:xfrm>
            <a:off x="346481" y="3287699"/>
            <a:ext cx="5320804" cy="1221818"/>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200" b="0" kern="1200" spc="-20" baseline="0">
                <a:solidFill>
                  <a:schemeClr val="accent1"/>
                </a:solidFill>
                <a:latin typeface="+mj-lt"/>
                <a:ea typeface="+mj-ea"/>
                <a:cs typeface="+mj-cs"/>
              </a:defRPr>
            </a:lvl1pPr>
          </a:lstStyle>
          <a:p>
            <a:pPr>
              <a:lnSpc>
                <a:spcPct val="150000"/>
              </a:lnSpc>
            </a:pPr>
            <a:r>
              <a:rPr lang="en-US" dirty="0">
                <a:solidFill>
                  <a:srgbClr val="FFB611"/>
                </a:solidFill>
                <a:latin typeface="Arial" panose="020B0604020202020204" pitchFamily="34" charset="0"/>
                <a:ea typeface="Raleway SemiBold" charset="0"/>
                <a:cs typeface="Arial" panose="020B0604020202020204" pitchFamily="34" charset="0"/>
              </a:rPr>
              <a:t>Company name</a:t>
            </a:r>
            <a:br>
              <a:rPr lang="en-US" dirty="0">
                <a:solidFill>
                  <a:srgbClr val="00508F"/>
                </a:solidFill>
                <a:latin typeface="Arial" panose="020B0604020202020204" pitchFamily="34" charset="0"/>
                <a:ea typeface="Raleway SemiBold" charset="0"/>
                <a:cs typeface="Arial" panose="020B0604020202020204" pitchFamily="34" charset="0"/>
              </a:rPr>
            </a:br>
            <a:r>
              <a:rPr lang="en-US" b="1" dirty="0">
                <a:solidFill>
                  <a:srgbClr val="412D5D"/>
                </a:solidFill>
                <a:latin typeface="Arial" panose="020B0604020202020204" pitchFamily="34" charset="0"/>
                <a:ea typeface="Raleway SemiBold" charset="0"/>
                <a:cs typeface="Arial" panose="020B0604020202020204" pitchFamily="34" charset="0"/>
              </a:rPr>
              <a:t>Case Study Title</a:t>
            </a:r>
          </a:p>
        </p:txBody>
      </p:sp>
      <p:sp>
        <p:nvSpPr>
          <p:cNvPr id="18" name="Text Placeholder 7">
            <a:extLst>
              <a:ext uri="{FF2B5EF4-FFF2-40B4-BE49-F238E27FC236}">
                <a16:creationId xmlns:a16="http://schemas.microsoft.com/office/drawing/2014/main" id="{BDC35AFE-8D47-984B-BD01-7282F2480DBC}"/>
              </a:ext>
            </a:extLst>
          </p:cNvPr>
          <p:cNvSpPr txBox="1">
            <a:spLocks/>
          </p:cNvSpPr>
          <p:nvPr/>
        </p:nvSpPr>
        <p:spPr>
          <a:xfrm>
            <a:off x="292936" y="1329267"/>
            <a:ext cx="5457825" cy="1844675"/>
          </a:xfrm>
          <a:prstGeom prst="rect">
            <a:avLst/>
          </a:prstGeom>
        </p:spPr>
        <p:txBody>
          <a:bodyPr vert="horz" lIns="0" tIns="0" rIns="0" bIns="0" rtlCol="0">
            <a:noAutofit/>
          </a:bodyPr>
          <a:lst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426464" indent="0" algn="l" defTabSz="914400" rtl="0" eaLnBrk="1" latinLnBrk="0" hangingPunct="1">
              <a:lnSpc>
                <a:spcPts val="2000"/>
              </a:lnSpc>
              <a:spcBef>
                <a:spcPts val="500"/>
              </a:spcBef>
              <a:buClr>
                <a:srgbClr val="7F7F7F"/>
              </a:buClr>
              <a:buSzPct val="150000"/>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5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864" indent="0" fontAlgn="auto">
              <a:spcAft>
                <a:spcPts val="0"/>
              </a:spcAft>
              <a:buFont typeface="Arial" panose="020B0604020202020204" pitchFamily="34" charset="0"/>
              <a:buNone/>
            </a:pPr>
            <a:r>
              <a:rPr lang="en-US" sz="1800" dirty="0">
                <a:solidFill>
                  <a:schemeClr val="accent3"/>
                </a:solidFill>
                <a:latin typeface="Arial" panose="020B0604020202020204" pitchFamily="34" charset="0"/>
                <a:cs typeface="Arial" panose="020B0604020202020204" pitchFamily="34" charset="0"/>
              </a:rPr>
              <a:t>Change background image.</a:t>
            </a:r>
            <a:endParaRPr lang="en-US" dirty="0">
              <a:solidFill>
                <a:schemeClr val="accent3"/>
              </a:solidFill>
              <a:latin typeface="Arial" panose="020B0604020202020204" pitchFamily="34" charset="0"/>
              <a:ea typeface="Raleway" charset="0"/>
              <a:cs typeface="Arial" panose="020B0604020202020204" pitchFamily="34" charset="0"/>
            </a:endParaRPr>
          </a:p>
        </p:txBody>
      </p:sp>
      <p:sp>
        <p:nvSpPr>
          <p:cNvPr id="43" name="Rectangle 42"/>
          <p:cNvSpPr/>
          <p:nvPr/>
        </p:nvSpPr>
        <p:spPr>
          <a:xfrm>
            <a:off x="10971928" y="5810254"/>
            <a:ext cx="1218487" cy="1031875"/>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5" rIns="91427" bIns="45715" numCol="1" spcCol="0" rtlCol="0" fromWordArt="0" anchor="t" anchorCtr="0" forceAA="0" compatLnSpc="1">
            <a:prstTxWarp prst="textNoShape">
              <a:avLst/>
            </a:prstTxWarp>
            <a:noAutofit/>
          </a:bodyPr>
          <a:lstStyle/>
          <a:p>
            <a:pPr algn="ctr"/>
            <a:endParaRPr lang="en-US" dirty="0">
              <a:latin typeface="Arial" panose="020B0604020202020204" pitchFamily="34" charset="0"/>
              <a:cs typeface="VAG Rounded Std Light"/>
            </a:endParaRPr>
          </a:p>
        </p:txBody>
      </p:sp>
      <p:sp>
        <p:nvSpPr>
          <p:cNvPr id="44" name="Rounded Rectangle 43">
            <a:extLst>
              <a:ext uri="{FF2B5EF4-FFF2-40B4-BE49-F238E27FC236}">
                <a16:creationId xmlns:a16="http://schemas.microsoft.com/office/drawing/2014/main" id="{153F97D2-9D31-864D-9985-31722F320FF4}"/>
              </a:ext>
            </a:extLst>
          </p:cNvPr>
          <p:cNvSpPr/>
          <p:nvPr/>
        </p:nvSpPr>
        <p:spPr>
          <a:xfrm>
            <a:off x="5960129" y="1167584"/>
            <a:ext cx="2692814" cy="540385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5" name="Rounded Rectangle 44">
            <a:extLst>
              <a:ext uri="{FF2B5EF4-FFF2-40B4-BE49-F238E27FC236}">
                <a16:creationId xmlns:a16="http://schemas.microsoft.com/office/drawing/2014/main" id="{55E9A586-BF80-F24C-A52C-4284FF92F014}"/>
              </a:ext>
            </a:extLst>
          </p:cNvPr>
          <p:cNvSpPr/>
          <p:nvPr/>
        </p:nvSpPr>
        <p:spPr>
          <a:xfrm>
            <a:off x="9102672" y="1167584"/>
            <a:ext cx="2692814" cy="540385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46" name="Picture 45">
            <a:extLst>
              <a:ext uri="{FF2B5EF4-FFF2-40B4-BE49-F238E27FC236}">
                <a16:creationId xmlns:a16="http://schemas.microsoft.com/office/drawing/2014/main" id="{1A3AEA79-FB22-8C42-AB59-AB9558EC8E4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21837" y="1167584"/>
            <a:ext cx="2806117" cy="5448133"/>
          </a:xfrm>
          <a:prstGeom prst="rect">
            <a:avLst/>
          </a:prstGeom>
        </p:spPr>
      </p:pic>
      <p:pic>
        <p:nvPicPr>
          <p:cNvPr id="47" name="Picture 46">
            <a:extLst>
              <a:ext uri="{FF2B5EF4-FFF2-40B4-BE49-F238E27FC236}">
                <a16:creationId xmlns:a16="http://schemas.microsoft.com/office/drawing/2014/main" id="{6A446F53-F51E-1A49-8DA9-9936F2EA5B7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26772" y="1149048"/>
            <a:ext cx="2806052" cy="5448007"/>
          </a:xfrm>
          <a:prstGeom prst="rect">
            <a:avLst/>
          </a:prstGeom>
        </p:spPr>
      </p:pic>
      <p:sp>
        <p:nvSpPr>
          <p:cNvPr id="48" name="TextBox 47">
            <a:extLst>
              <a:ext uri="{FF2B5EF4-FFF2-40B4-BE49-F238E27FC236}">
                <a16:creationId xmlns:a16="http://schemas.microsoft.com/office/drawing/2014/main" id="{A87D23AE-D8D5-624A-8498-F20C96EA432E}"/>
              </a:ext>
            </a:extLst>
          </p:cNvPr>
          <p:cNvSpPr txBox="1"/>
          <p:nvPr/>
        </p:nvSpPr>
        <p:spPr>
          <a:xfrm>
            <a:off x="6230595" y="3608530"/>
            <a:ext cx="2422348" cy="369332"/>
          </a:xfrm>
          <a:prstGeom prst="rect">
            <a:avLst/>
          </a:prstGeom>
          <a:noFill/>
        </p:spPr>
        <p:txBody>
          <a:bodyPr wrap="square" rtlCol="0">
            <a:spAutoFit/>
          </a:bodyPr>
          <a:lstStyle/>
          <a:p>
            <a:r>
              <a:rPr lang="en-US" dirty="0">
                <a:latin typeface="Arial" panose="020B0604020202020204" pitchFamily="34" charset="0"/>
                <a:ea typeface="Open Sans" panose="020B0606030504020204" pitchFamily="34" charset="0"/>
                <a:cs typeface="Arial" panose="020B0604020202020204" pitchFamily="34" charset="0"/>
              </a:rPr>
              <a:t>Fill with screenshot</a:t>
            </a:r>
          </a:p>
        </p:txBody>
      </p:sp>
      <p:sp>
        <p:nvSpPr>
          <p:cNvPr id="49" name="TextBox 48">
            <a:extLst>
              <a:ext uri="{FF2B5EF4-FFF2-40B4-BE49-F238E27FC236}">
                <a16:creationId xmlns:a16="http://schemas.microsoft.com/office/drawing/2014/main" id="{29AD9661-D40E-EC46-BE79-9FD2CA1FC564}"/>
              </a:ext>
            </a:extLst>
          </p:cNvPr>
          <p:cNvSpPr txBox="1"/>
          <p:nvPr/>
        </p:nvSpPr>
        <p:spPr>
          <a:xfrm>
            <a:off x="9301504" y="3646681"/>
            <a:ext cx="2892886" cy="369332"/>
          </a:xfrm>
          <a:prstGeom prst="rect">
            <a:avLst/>
          </a:prstGeom>
          <a:noFill/>
        </p:spPr>
        <p:txBody>
          <a:bodyPr wrap="square" rtlCol="0">
            <a:spAutoFit/>
          </a:bodyPr>
          <a:lstStyle/>
          <a:p>
            <a:r>
              <a:rPr lang="en-US" dirty="0">
                <a:latin typeface="Arial" panose="020B0604020202020204" pitchFamily="34" charset="0"/>
                <a:ea typeface="Open Sans" panose="020B0606030504020204" pitchFamily="34" charset="0"/>
                <a:cs typeface="Arial" panose="020B0604020202020204" pitchFamily="34" charset="0"/>
              </a:rPr>
              <a:t>Fill  with screenshot</a:t>
            </a:r>
          </a:p>
        </p:txBody>
      </p:sp>
    </p:spTree>
    <p:extLst>
      <p:ext uri="{BB962C8B-B14F-4D97-AF65-F5344CB8AC3E}">
        <p14:creationId xmlns:p14="http://schemas.microsoft.com/office/powerpoint/2010/main" val="92568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1" y="0"/>
            <a:ext cx="12186614" cy="3873500"/>
          </a:xfrm>
          <a:prstGeom prst="rect">
            <a:avLst/>
          </a:prstGeom>
        </p:spPr>
      </p:pic>
      <p:sp>
        <p:nvSpPr>
          <p:cNvPr id="6" name="Title 4"/>
          <p:cNvSpPr>
            <a:spLocks noGrp="1"/>
          </p:cNvSpPr>
          <p:nvPr>
            <p:ph type="title" idx="4294967295"/>
          </p:nvPr>
        </p:nvSpPr>
        <p:spPr>
          <a:xfrm>
            <a:off x="370778" y="4051301"/>
            <a:ext cx="11585575" cy="520700"/>
          </a:xfrm>
          <a:prstGeom prst="rect">
            <a:avLst/>
          </a:prstGeom>
        </p:spPr>
        <p:txBody>
          <a:bodyPr/>
          <a:lstStyle/>
          <a:p>
            <a:r>
              <a:rPr lang="en-US" dirty="0">
                <a:solidFill>
                  <a:srgbClr val="301E4A"/>
                </a:solidFill>
                <a:ea typeface="Raleway" charset="0"/>
              </a:rPr>
              <a:t>Case Study Title</a:t>
            </a:r>
          </a:p>
        </p:txBody>
      </p:sp>
      <p:sp>
        <p:nvSpPr>
          <p:cNvPr id="8" name="Text Placeholder 7"/>
          <p:cNvSpPr txBox="1">
            <a:spLocks/>
          </p:cNvSpPr>
          <p:nvPr/>
        </p:nvSpPr>
        <p:spPr>
          <a:xfrm>
            <a:off x="370778" y="4572001"/>
            <a:ext cx="5698719" cy="1335639"/>
          </a:xfrm>
          <a:prstGeom prst="rect">
            <a:avLst/>
          </a:prstGeom>
        </p:spPr>
        <p:txBody>
          <a:bodyPr lIns="91440" tIns="45720" rIns="91440" bIns="45720"/>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defRPr/>
            </a:pPr>
            <a:r>
              <a:rPr lang="en-US" sz="1800" dirty="0">
                <a:latin typeface="Arial" panose="020B0604020202020204" pitchFamily="34" charset="0"/>
                <a:ea typeface="Open Sans" panose="020B0606030504020204" pitchFamily="34" charset="0"/>
                <a:cs typeface="Arial" panose="020B0604020202020204" pitchFamily="34" charset="0"/>
              </a:rPr>
              <a:t>1- 2 sentence description of case study</a:t>
            </a:r>
          </a:p>
        </p:txBody>
      </p:sp>
      <p:sp>
        <p:nvSpPr>
          <p:cNvPr id="9" name="TextBox 8"/>
          <p:cNvSpPr txBox="1"/>
          <p:nvPr/>
        </p:nvSpPr>
        <p:spPr>
          <a:xfrm>
            <a:off x="4891089" y="2959100"/>
            <a:ext cx="914400" cy="914400"/>
          </a:xfrm>
          <a:prstGeom prst="rect">
            <a:avLst/>
          </a:prstGeom>
        </p:spPr>
        <p:txBody>
          <a:bodyPr vert="horz" wrap="none" lIns="91427" tIns="45715" rIns="91427" bIns="45715" rtlCol="0">
            <a:noAutofit/>
          </a:bodyPr>
          <a:lstStyle/>
          <a:p>
            <a:pPr marL="166661" indent="-166661">
              <a:buClr>
                <a:srgbClr val="44546A"/>
              </a:buClr>
              <a:buFont typeface="Arial" panose="020B0604020202020204" pitchFamily="34" charset="0"/>
              <a:buChar char="•"/>
              <a:defRPr/>
            </a:pPr>
            <a:endParaRPr lang="en-US" sz="2400" dirty="0">
              <a:solidFill>
                <a:prstClr val="black">
                  <a:lumMod val="75000"/>
                  <a:lumOff val="25000"/>
                </a:prstClr>
              </a:solidFill>
              <a:latin typeface="Arial" panose="020B0604020202020204" pitchFamily="34" charset="0"/>
            </a:endParaRPr>
          </a:p>
        </p:txBody>
      </p:sp>
      <p:sp>
        <p:nvSpPr>
          <p:cNvPr id="14" name="Rectangle 13"/>
          <p:cNvSpPr/>
          <p:nvPr/>
        </p:nvSpPr>
        <p:spPr>
          <a:xfrm>
            <a:off x="6281929" y="4467855"/>
            <a:ext cx="5769395" cy="1311128"/>
          </a:xfrm>
          <a:prstGeom prst="rect">
            <a:avLst/>
          </a:prstGeom>
        </p:spPr>
        <p:txBody>
          <a:bodyPr wrap="square" lIns="91440" tIns="45720" rIns="91440" bIns="45720">
            <a:spAutoFit/>
          </a:bodyPr>
          <a:lstStyle/>
          <a:p>
            <a:pPr fontAlgn="base">
              <a:lnSpc>
                <a:spcPct val="110000"/>
              </a:lnSpc>
              <a:defRPr/>
            </a:pPr>
            <a:r>
              <a:rPr lang="en-US" sz="2400" dirty="0">
                <a:solidFill>
                  <a:schemeClr val="accent1"/>
                </a:solidFill>
                <a:latin typeface="Arial" panose="020B0604020202020204" pitchFamily="34" charset="0"/>
                <a:ea typeface="Open Sans" panose="020B0606030504020204" pitchFamily="34" charset="0"/>
                <a:cs typeface="Arial" panose="020B0604020202020204" pitchFamily="34" charset="0"/>
              </a:rPr>
              <a:t>Results</a:t>
            </a:r>
          </a:p>
          <a:p>
            <a:pPr marL="173736" indent="-173736" fontAlgn="base">
              <a:lnSpc>
                <a:spcPct val="110000"/>
              </a:lnSpc>
              <a:buClr>
                <a:schemeClr val="accent3"/>
              </a:buClr>
              <a:buFont typeface="Arial" charset="0"/>
              <a:buChar char="•"/>
            </a:pPr>
            <a:r>
              <a:rPr lang="en-US" sz="1600" dirty="0">
                <a:latin typeface="Arial" panose="020B0604020202020204" pitchFamily="34" charset="0"/>
                <a:ea typeface="Open Sans" panose="020B0606030504020204" pitchFamily="34" charset="0"/>
                <a:cs typeface="Arial" panose="020B0604020202020204" pitchFamily="34" charset="0"/>
              </a:rPr>
              <a:t>Tangible results 1</a:t>
            </a:r>
          </a:p>
          <a:p>
            <a:pPr marL="173736" indent="-173736" fontAlgn="base">
              <a:lnSpc>
                <a:spcPct val="110000"/>
              </a:lnSpc>
              <a:buClr>
                <a:schemeClr val="accent3"/>
              </a:buClr>
              <a:buFont typeface="Arial" charset="0"/>
              <a:buChar char="•"/>
            </a:pPr>
            <a:r>
              <a:rPr lang="en-US" sz="1600" dirty="0">
                <a:latin typeface="Arial" panose="020B0604020202020204" pitchFamily="34" charset="0"/>
                <a:ea typeface="Open Sans" panose="020B0606030504020204" pitchFamily="34" charset="0"/>
                <a:cs typeface="Arial" panose="020B0604020202020204" pitchFamily="34" charset="0"/>
              </a:rPr>
              <a:t>Tangible results 2</a:t>
            </a:r>
          </a:p>
          <a:p>
            <a:pPr marL="173736" indent="-173736" fontAlgn="base">
              <a:lnSpc>
                <a:spcPct val="110000"/>
              </a:lnSpc>
              <a:buClr>
                <a:schemeClr val="accent3"/>
              </a:buClr>
              <a:buFont typeface="Arial" charset="0"/>
              <a:buChar char="•"/>
            </a:pPr>
            <a:r>
              <a:rPr lang="en-US" sz="1600" dirty="0">
                <a:latin typeface="Arial" panose="020B0604020202020204" pitchFamily="34" charset="0"/>
                <a:ea typeface="Open Sans" panose="020B0606030504020204" pitchFamily="34" charset="0"/>
                <a:cs typeface="Arial" panose="020B0604020202020204" pitchFamily="34" charset="0"/>
              </a:rPr>
              <a:t>Tangible results 3</a:t>
            </a:r>
            <a:endParaRPr lang="en-US" sz="1600" dirty="0">
              <a:solidFill>
                <a:schemeClr val="tx1">
                  <a:lumMod val="65000"/>
                  <a:lumOff val="35000"/>
                </a:schemeClr>
              </a:solidFill>
              <a:latin typeface="Arial" panose="020B0604020202020204" pitchFamily="34" charset="0"/>
              <a:ea typeface="Open Sans" panose="020B0606030504020204" pitchFamily="34" charset="0"/>
              <a:cs typeface="Arial" panose="020B0604020202020204" pitchFamily="34" charset="0"/>
            </a:endParaRPr>
          </a:p>
        </p:txBody>
      </p:sp>
      <p:sp>
        <p:nvSpPr>
          <p:cNvPr id="4" name="Rectangle 3"/>
          <p:cNvSpPr/>
          <p:nvPr/>
        </p:nvSpPr>
        <p:spPr>
          <a:xfrm>
            <a:off x="513708" y="2702103"/>
            <a:ext cx="2691829" cy="1171397"/>
          </a:xfrm>
          <a:prstGeom prst="rect">
            <a:avLst/>
          </a:prstGeom>
          <a:solidFill>
            <a:schemeClr val="bg1"/>
          </a:solidFill>
          <a:ln>
            <a:noFill/>
          </a:ln>
          <a:effectLst>
            <a:outerShdw blurRad="50800" dist="38100" dir="16200000"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a:spLocks/>
          </p:cNvSpPr>
          <p:nvPr/>
        </p:nvSpPr>
        <p:spPr>
          <a:xfrm>
            <a:off x="498913" y="3027114"/>
            <a:ext cx="2706624" cy="615553"/>
          </a:xfrm>
          <a:prstGeom prst="rect">
            <a:avLst/>
          </a:prstGeom>
          <a:noFill/>
        </p:spPr>
        <p:txBody>
          <a:bodyPr wrap="square" lIns="91440" tIns="45720" rIns="91440" bIns="45720" rtlCol="0" anchor="ctr">
            <a:spAutoFit/>
          </a:bodyPr>
          <a:lstStyle/>
          <a:p>
            <a:pPr algn="ctr"/>
            <a:r>
              <a:rPr lang="en-US" sz="2200" dirty="0">
                <a:latin typeface="Arial" panose="020B0604020202020204" pitchFamily="34" charset="0"/>
                <a:cs typeface="Arial" panose="020B0604020202020204" pitchFamily="34" charset="0"/>
              </a:rPr>
              <a:t>FORTUNE 500</a:t>
            </a:r>
          </a:p>
          <a:p>
            <a:pPr algn="ctr"/>
            <a:r>
              <a:rPr lang="en-US" sz="1200" b="1" dirty="0">
                <a:latin typeface="Arial" panose="020B0604020202020204" pitchFamily="34" charset="0"/>
                <a:cs typeface="Arial" panose="020B0604020202020204" pitchFamily="34" charset="0"/>
              </a:rPr>
              <a:t>Healthcare Services logo</a:t>
            </a:r>
          </a:p>
        </p:txBody>
      </p:sp>
    </p:spTree>
    <p:extLst>
      <p:ext uri="{BB962C8B-B14F-4D97-AF65-F5344CB8AC3E}">
        <p14:creationId xmlns:p14="http://schemas.microsoft.com/office/powerpoint/2010/main" val="62629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6237738" y="1611304"/>
            <a:ext cx="4416523" cy="1881910"/>
          </a:xfrm>
          <a:prstGeom prst="rect">
            <a:avLst/>
          </a:prstGeom>
          <a:solidFill>
            <a:schemeClr val="bg2"/>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1209B-4A50-4664-8495-413C37BF4D6E}"/>
              </a:ext>
            </a:extLst>
          </p:cNvPr>
          <p:cNvSpPr>
            <a:spLocks noGrp="1"/>
          </p:cNvSpPr>
          <p:nvPr>
            <p:ph type="title"/>
          </p:nvPr>
        </p:nvSpPr>
        <p:spPr/>
        <p:txBody>
          <a:bodyPr>
            <a:normAutofit/>
          </a:bodyPr>
          <a:lstStyle/>
          <a:p>
            <a:r>
              <a:rPr lang="en-US" b="0" dirty="0">
                <a:cs typeface="Arial" panose="020B0604020202020204" pitchFamily="34" charset="0"/>
              </a:rPr>
              <a:t>Header statement</a:t>
            </a:r>
          </a:p>
        </p:txBody>
      </p:sp>
      <p:sp>
        <p:nvSpPr>
          <p:cNvPr id="4" name="Text Placeholder 3">
            <a:extLst>
              <a:ext uri="{FF2B5EF4-FFF2-40B4-BE49-F238E27FC236}">
                <a16:creationId xmlns:a16="http://schemas.microsoft.com/office/drawing/2014/main" id="{E17CE2DA-9E30-4351-A625-FB277D7E6815}"/>
              </a:ext>
            </a:extLst>
          </p:cNvPr>
          <p:cNvSpPr>
            <a:spLocks noGrp="1"/>
          </p:cNvSpPr>
          <p:nvPr>
            <p:ph type="body" sz="quarter" idx="10"/>
          </p:nvPr>
        </p:nvSpPr>
        <p:spPr>
          <a:xfrm>
            <a:off x="307851" y="758894"/>
            <a:ext cx="11657456" cy="533400"/>
          </a:xfrm>
        </p:spPr>
        <p:txBody>
          <a:bodyPr>
            <a:noAutofit/>
          </a:bodyPr>
          <a:lstStyle/>
          <a:p>
            <a:pPr marL="54864" indent="0">
              <a:buNone/>
            </a:pPr>
            <a:r>
              <a:rPr lang="en-US" kern="0" dirty="0">
                <a:solidFill>
                  <a:schemeClr val="tx1"/>
                </a:solidFill>
                <a:latin typeface="Arial" panose="020B0604020202020204" pitchFamily="34" charset="0"/>
                <a:cs typeface="Arial" panose="020B0604020202020204" pitchFamily="34" charset="0"/>
              </a:rPr>
              <a:t>Key message</a:t>
            </a:r>
            <a:endParaRPr lang="en-US" dirty="0">
              <a:solidFill>
                <a:schemeClr val="tx1"/>
              </a:solidFill>
              <a:latin typeface="Arial" panose="020B0604020202020204" pitchFamily="34" charset="0"/>
              <a:cs typeface="Arial" panose="020B0604020202020204" pitchFamily="34" charset="0"/>
            </a:endParaRPr>
          </a:p>
        </p:txBody>
      </p:sp>
      <p:sp>
        <p:nvSpPr>
          <p:cNvPr id="3" name="Rectangle 2"/>
          <p:cNvSpPr/>
          <p:nvPr/>
        </p:nvSpPr>
        <p:spPr>
          <a:xfrm>
            <a:off x="876339" y="1611304"/>
            <a:ext cx="544530" cy="18819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420869" y="1611304"/>
            <a:ext cx="4459909" cy="1881910"/>
          </a:xfrm>
          <a:prstGeom prst="rect">
            <a:avLst/>
          </a:prstGeom>
          <a:solidFill>
            <a:schemeClr val="bg2"/>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 Placeholder 3">
            <a:extLst>
              <a:ext uri="{FF2B5EF4-FFF2-40B4-BE49-F238E27FC236}">
                <a16:creationId xmlns:a16="http://schemas.microsoft.com/office/drawing/2014/main" id="{E17CE2DA-9E30-4351-A625-FB277D7E6815}"/>
              </a:ext>
            </a:extLst>
          </p:cNvPr>
          <p:cNvSpPr txBox="1">
            <a:spLocks/>
          </p:cNvSpPr>
          <p:nvPr/>
        </p:nvSpPr>
        <p:spPr>
          <a:xfrm>
            <a:off x="1710217" y="1842235"/>
            <a:ext cx="3817280" cy="1589332"/>
          </a:xfrm>
          <a:prstGeom prst="rect">
            <a:avLst/>
          </a:prstGeom>
        </p:spPr>
        <p:txBody>
          <a:bodyPr lIns="0" rIns="0">
            <a:noAutofit/>
          </a:bodyPr>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rgbClr val="7F7F7F"/>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600"/>
              </a:spcAft>
            </a:pPr>
            <a:r>
              <a:rPr lang="en-US" b="1" kern="0" dirty="0">
                <a:solidFill>
                  <a:schemeClr val="accent1"/>
                </a:solidFill>
              </a:rPr>
              <a:t>Option 1</a:t>
            </a:r>
          </a:p>
          <a:p>
            <a:r>
              <a:rPr lang="en-US" sz="1400" dirty="0">
                <a:solidFill>
                  <a:schemeClr val="tx1"/>
                </a:solidFill>
              </a:rPr>
              <a:t>Bus </a:t>
            </a:r>
            <a:r>
              <a:rPr lang="en-US" sz="1400" dirty="0" err="1">
                <a:solidFill>
                  <a:schemeClr val="tx1"/>
                </a:solidFill>
              </a:rPr>
              <a:t>estem</a:t>
            </a:r>
            <a:r>
              <a:rPr lang="en-US" sz="1400" dirty="0">
                <a:solidFill>
                  <a:schemeClr val="tx1"/>
                </a:solidFill>
              </a:rPr>
              <a:t> </a:t>
            </a:r>
            <a:r>
              <a:rPr lang="en-US" sz="1400" dirty="0" err="1">
                <a:solidFill>
                  <a:schemeClr val="tx1"/>
                </a:solidFill>
              </a:rPr>
              <a:t>fugiassin</a:t>
            </a:r>
            <a:r>
              <a:rPr lang="en-US" sz="1400" dirty="0">
                <a:solidFill>
                  <a:schemeClr val="tx1"/>
                </a:solidFill>
              </a:rPr>
              <a:t> res </a:t>
            </a:r>
            <a:r>
              <a:rPr lang="en-US" sz="1400" dirty="0" err="1">
                <a:solidFill>
                  <a:schemeClr val="tx1"/>
                </a:solidFill>
              </a:rPr>
              <a:t>es</a:t>
            </a:r>
            <a:r>
              <a:rPr lang="en-US" sz="1400" dirty="0">
                <a:solidFill>
                  <a:schemeClr val="tx1"/>
                </a:solidFill>
              </a:rPr>
              <a:t> </a:t>
            </a:r>
            <a:r>
              <a:rPr lang="en-US" sz="1400" dirty="0" err="1">
                <a:solidFill>
                  <a:schemeClr val="tx1"/>
                </a:solidFill>
              </a:rPr>
              <a:t>exceatiatin</a:t>
            </a:r>
            <a:r>
              <a:rPr lang="en-US" sz="1400" dirty="0">
                <a:solidFill>
                  <a:schemeClr val="tx1"/>
                </a:solidFill>
              </a:rPr>
              <a:t> </a:t>
            </a:r>
            <a:r>
              <a:rPr lang="en-US" sz="1400" dirty="0" err="1">
                <a:solidFill>
                  <a:schemeClr val="tx1"/>
                </a:solidFill>
              </a:rPr>
              <a:t>pe</a:t>
            </a:r>
            <a:r>
              <a:rPr lang="en-US" sz="1400" dirty="0">
                <a:solidFill>
                  <a:schemeClr val="tx1"/>
                </a:solidFill>
              </a:rPr>
              <a:t> </a:t>
            </a:r>
            <a:r>
              <a:rPr lang="en-US" sz="1400" dirty="0" err="1">
                <a:solidFill>
                  <a:schemeClr val="tx1"/>
                </a:solidFill>
              </a:rPr>
              <a:t>vit</a:t>
            </a:r>
            <a:r>
              <a:rPr lang="en-US" sz="1400" dirty="0">
                <a:solidFill>
                  <a:schemeClr val="tx1"/>
                </a:solidFill>
              </a:rPr>
              <a:t>, </a:t>
            </a:r>
            <a:br>
              <a:rPr lang="en-US" sz="1400" dirty="0">
                <a:solidFill>
                  <a:schemeClr val="tx1"/>
                </a:solidFill>
              </a:rPr>
            </a:br>
            <a:r>
              <a:rPr lang="en-US" sz="1400" dirty="0">
                <a:solidFill>
                  <a:schemeClr val="tx1"/>
                </a:solidFill>
              </a:rPr>
              <a:t>con </a:t>
            </a:r>
            <a:r>
              <a:rPr lang="en-US" sz="1400" dirty="0" err="1">
                <a:solidFill>
                  <a:schemeClr val="tx1"/>
                </a:solidFill>
              </a:rPr>
              <a:t>nonecepro</a:t>
            </a:r>
            <a:r>
              <a:rPr lang="en-US" sz="1400" dirty="0">
                <a:solidFill>
                  <a:schemeClr val="tx1"/>
                </a:solidFill>
              </a:rPr>
              <a:t> </a:t>
            </a:r>
            <a:r>
              <a:rPr lang="en-US" sz="1400" dirty="0" err="1">
                <a:solidFill>
                  <a:schemeClr val="tx1"/>
                </a:solidFill>
              </a:rPr>
              <a:t>occumqui</a:t>
            </a:r>
            <a:r>
              <a:rPr lang="en-US" sz="1400" dirty="0">
                <a:solidFill>
                  <a:schemeClr val="tx1"/>
                </a:solidFill>
              </a:rPr>
              <a:t> </a:t>
            </a:r>
            <a:r>
              <a:rPr lang="en-US" sz="1400" dirty="0" err="1">
                <a:solidFill>
                  <a:schemeClr val="tx1"/>
                </a:solidFill>
              </a:rPr>
              <a:t>doluptatia</a:t>
            </a:r>
            <a:r>
              <a:rPr lang="en-US" sz="1400" dirty="0">
                <a:solidFill>
                  <a:schemeClr val="tx1"/>
                </a:solidFill>
              </a:rPr>
              <a:t>  </a:t>
            </a:r>
            <a:r>
              <a:rPr lang="en-US" sz="1400" dirty="0" err="1">
                <a:solidFill>
                  <a:schemeClr val="tx1"/>
                </a:solidFill>
              </a:rPr>
              <a:t>volupit</a:t>
            </a:r>
            <a:r>
              <a:rPr lang="en-US" sz="1400" dirty="0">
                <a:solidFill>
                  <a:schemeClr val="tx1"/>
                </a:solidFill>
              </a:rPr>
              <a:t>, qui to </a:t>
            </a:r>
            <a:r>
              <a:rPr lang="en-US" sz="1400" dirty="0" err="1">
                <a:solidFill>
                  <a:schemeClr val="tx1"/>
                </a:solidFill>
              </a:rPr>
              <a:t>eum</a:t>
            </a:r>
            <a:r>
              <a:rPr lang="en-US" sz="1400" dirty="0">
                <a:solidFill>
                  <a:schemeClr val="tx1"/>
                </a:solidFill>
              </a:rPr>
              <a:t> </a:t>
            </a:r>
            <a:r>
              <a:rPr lang="en-US" sz="1400" dirty="0" err="1">
                <a:solidFill>
                  <a:schemeClr val="tx1"/>
                </a:solidFill>
              </a:rPr>
              <a:t>quidenit</a:t>
            </a:r>
            <a:r>
              <a:rPr lang="en-US" sz="1400" dirty="0">
                <a:solidFill>
                  <a:schemeClr val="tx1"/>
                </a:solidFill>
              </a:rPr>
              <a:t>, </a:t>
            </a:r>
            <a:r>
              <a:rPr lang="en-US" sz="1400" dirty="0" err="1">
                <a:solidFill>
                  <a:schemeClr val="tx1"/>
                </a:solidFill>
              </a:rPr>
              <a:t>exceptatem</a:t>
            </a:r>
            <a:r>
              <a:rPr lang="en-US" sz="1400" dirty="0">
                <a:solidFill>
                  <a:schemeClr val="tx1"/>
                </a:solidFill>
              </a:rPr>
              <a:t> </a:t>
            </a:r>
            <a:r>
              <a:rPr lang="en-US" sz="1400" dirty="0" err="1">
                <a:solidFill>
                  <a:schemeClr val="tx1"/>
                </a:solidFill>
              </a:rPr>
              <a:t>doluptate</a:t>
            </a:r>
            <a:r>
              <a:rPr lang="en-US" sz="1400" dirty="0">
                <a:solidFill>
                  <a:schemeClr val="tx1"/>
                </a:solidFill>
              </a:rPr>
              <a:t> </a:t>
            </a:r>
            <a:r>
              <a:rPr lang="en-US" sz="1400" dirty="0" err="1">
                <a:solidFill>
                  <a:schemeClr val="tx1"/>
                </a:solidFill>
              </a:rPr>
              <a:t>molore</a:t>
            </a:r>
            <a:r>
              <a:rPr lang="en-US" sz="1400" dirty="0">
                <a:solidFill>
                  <a:schemeClr val="tx1"/>
                </a:solidFill>
              </a:rPr>
              <a:t> </a:t>
            </a:r>
            <a:r>
              <a:rPr lang="en-US" sz="1400" dirty="0" err="1">
                <a:solidFill>
                  <a:schemeClr val="tx1"/>
                </a:solidFill>
              </a:rPr>
              <a:t>accus</a:t>
            </a:r>
            <a:r>
              <a:rPr lang="en-US" sz="1400" dirty="0">
                <a:solidFill>
                  <a:schemeClr val="tx1"/>
                </a:solidFill>
              </a:rPr>
              <a:t> </a:t>
            </a:r>
            <a:r>
              <a:rPr lang="en-US" sz="1400" dirty="0" err="1">
                <a:solidFill>
                  <a:schemeClr val="tx1"/>
                </a:solidFill>
              </a:rPr>
              <a:t>quisimolo</a:t>
            </a:r>
            <a:r>
              <a:rPr lang="en-US" sz="1400" dirty="0">
                <a:solidFill>
                  <a:schemeClr val="tx1"/>
                </a:solidFill>
              </a:rPr>
              <a:t> </a:t>
            </a:r>
            <a:r>
              <a:rPr lang="en-US" sz="1400" dirty="0" err="1">
                <a:solidFill>
                  <a:schemeClr val="tx1"/>
                </a:solidFill>
              </a:rPr>
              <a:t>ipset</a:t>
            </a:r>
            <a:r>
              <a:rPr lang="en-US" sz="1400" dirty="0">
                <a:solidFill>
                  <a:schemeClr val="tx1"/>
                </a:solidFill>
              </a:rPr>
              <a:t> </a:t>
            </a:r>
            <a:r>
              <a:rPr lang="en-US" sz="1400" dirty="0" err="1">
                <a:solidFill>
                  <a:schemeClr val="tx1"/>
                </a:solidFill>
              </a:rPr>
              <a:t>conet</a:t>
            </a:r>
            <a:r>
              <a:rPr lang="en-US" sz="1400" dirty="0">
                <a:solidFill>
                  <a:schemeClr val="tx1"/>
                </a:solidFill>
              </a:rPr>
              <a:t>, </a:t>
            </a:r>
            <a:r>
              <a:rPr lang="en-US" sz="1400" dirty="0" err="1">
                <a:solidFill>
                  <a:schemeClr val="tx1"/>
                </a:solidFill>
              </a:rPr>
              <a:t>solecti</a:t>
            </a:r>
            <a:r>
              <a:rPr lang="en-US" sz="1400" dirty="0">
                <a:solidFill>
                  <a:schemeClr val="tx1"/>
                </a:solidFill>
              </a:rPr>
              <a:t> </a:t>
            </a:r>
            <a:r>
              <a:rPr lang="en-US" sz="1400" dirty="0" err="1">
                <a:solidFill>
                  <a:schemeClr val="tx1"/>
                </a:solidFill>
              </a:rPr>
              <a:t>onsenis</a:t>
            </a:r>
            <a:r>
              <a:rPr lang="en-US" sz="1400" dirty="0">
                <a:solidFill>
                  <a:schemeClr val="tx1"/>
                </a:solidFill>
              </a:rPr>
              <a:t>.</a:t>
            </a:r>
          </a:p>
        </p:txBody>
      </p:sp>
      <p:sp>
        <p:nvSpPr>
          <p:cNvPr id="20" name="Oval 19">
            <a:extLst>
              <a:ext uri="{FF2B5EF4-FFF2-40B4-BE49-F238E27FC236}">
                <a16:creationId xmlns:a16="http://schemas.microsoft.com/office/drawing/2014/main" id="{A58DA7EC-323D-8C42-9A8C-AF157CCA5DF1}"/>
              </a:ext>
            </a:extLst>
          </p:cNvPr>
          <p:cNvSpPr/>
          <p:nvPr/>
        </p:nvSpPr>
        <p:spPr>
          <a:xfrm>
            <a:off x="302683" y="2068242"/>
            <a:ext cx="968034" cy="968034"/>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8820" y="2247755"/>
            <a:ext cx="445249" cy="554378"/>
          </a:xfrm>
          <a:prstGeom prst="rect">
            <a:avLst/>
          </a:prstGeom>
        </p:spPr>
      </p:pic>
      <p:sp>
        <p:nvSpPr>
          <p:cNvPr id="52" name="Rectangle 51"/>
          <p:cNvSpPr/>
          <p:nvPr/>
        </p:nvSpPr>
        <p:spPr>
          <a:xfrm>
            <a:off x="876339" y="3857523"/>
            <a:ext cx="544530" cy="18819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420869" y="3857523"/>
            <a:ext cx="4459909" cy="1881910"/>
          </a:xfrm>
          <a:prstGeom prst="rect">
            <a:avLst/>
          </a:prstGeom>
          <a:solidFill>
            <a:schemeClr val="bg2"/>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 Placeholder 3">
            <a:extLst>
              <a:ext uri="{FF2B5EF4-FFF2-40B4-BE49-F238E27FC236}">
                <a16:creationId xmlns:a16="http://schemas.microsoft.com/office/drawing/2014/main" id="{E17CE2DA-9E30-4351-A625-FB277D7E6815}"/>
              </a:ext>
            </a:extLst>
          </p:cNvPr>
          <p:cNvSpPr txBox="1">
            <a:spLocks/>
          </p:cNvSpPr>
          <p:nvPr/>
        </p:nvSpPr>
        <p:spPr>
          <a:xfrm>
            <a:off x="1710217" y="4088454"/>
            <a:ext cx="3931579" cy="1589332"/>
          </a:xfrm>
          <a:prstGeom prst="rect">
            <a:avLst/>
          </a:prstGeom>
        </p:spPr>
        <p:txBody>
          <a:bodyPr lIns="0" rIns="0">
            <a:noAutofit/>
          </a:bodyPr>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rgbClr val="7F7F7F"/>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600"/>
              </a:spcAft>
            </a:pPr>
            <a:r>
              <a:rPr lang="en-US" b="1" kern="0" dirty="0">
                <a:solidFill>
                  <a:schemeClr val="tx1"/>
                </a:solidFill>
              </a:rPr>
              <a:t>Option 3</a:t>
            </a:r>
          </a:p>
          <a:p>
            <a:r>
              <a:rPr lang="en-US" sz="1400" dirty="0">
                <a:solidFill>
                  <a:schemeClr val="tx1"/>
                </a:solidFill>
              </a:rPr>
              <a:t>Bus </a:t>
            </a:r>
            <a:r>
              <a:rPr lang="en-US" sz="1400" dirty="0" err="1">
                <a:solidFill>
                  <a:schemeClr val="tx1"/>
                </a:solidFill>
              </a:rPr>
              <a:t>estem</a:t>
            </a:r>
            <a:r>
              <a:rPr lang="en-US" sz="1400" dirty="0">
                <a:solidFill>
                  <a:schemeClr val="tx1"/>
                </a:solidFill>
              </a:rPr>
              <a:t> </a:t>
            </a:r>
            <a:r>
              <a:rPr lang="en-US" sz="1400" dirty="0" err="1">
                <a:solidFill>
                  <a:schemeClr val="tx1"/>
                </a:solidFill>
              </a:rPr>
              <a:t>fugiassin</a:t>
            </a:r>
            <a:r>
              <a:rPr lang="en-US" sz="1400" dirty="0">
                <a:solidFill>
                  <a:schemeClr val="tx1"/>
                </a:solidFill>
              </a:rPr>
              <a:t> res </a:t>
            </a:r>
            <a:r>
              <a:rPr lang="en-US" sz="1400" dirty="0" err="1">
                <a:solidFill>
                  <a:schemeClr val="tx1"/>
                </a:solidFill>
              </a:rPr>
              <a:t>es</a:t>
            </a:r>
            <a:r>
              <a:rPr lang="en-US" sz="1400" dirty="0">
                <a:solidFill>
                  <a:schemeClr val="tx1"/>
                </a:solidFill>
              </a:rPr>
              <a:t> </a:t>
            </a:r>
            <a:r>
              <a:rPr lang="en-US" sz="1400" dirty="0" err="1">
                <a:solidFill>
                  <a:schemeClr val="tx1"/>
                </a:solidFill>
              </a:rPr>
              <a:t>exceatiatin</a:t>
            </a:r>
            <a:r>
              <a:rPr lang="en-US" sz="1400" dirty="0">
                <a:solidFill>
                  <a:schemeClr val="tx1"/>
                </a:solidFill>
              </a:rPr>
              <a:t> </a:t>
            </a:r>
            <a:r>
              <a:rPr lang="en-US" sz="1400" dirty="0" err="1">
                <a:solidFill>
                  <a:schemeClr val="tx1"/>
                </a:solidFill>
              </a:rPr>
              <a:t>pe</a:t>
            </a:r>
            <a:r>
              <a:rPr lang="en-US" sz="1400" dirty="0">
                <a:solidFill>
                  <a:schemeClr val="tx1"/>
                </a:solidFill>
              </a:rPr>
              <a:t> </a:t>
            </a:r>
            <a:r>
              <a:rPr lang="en-US" sz="1400" dirty="0" err="1">
                <a:solidFill>
                  <a:schemeClr val="tx1"/>
                </a:solidFill>
              </a:rPr>
              <a:t>vit</a:t>
            </a:r>
            <a:r>
              <a:rPr lang="en-US" sz="1400" dirty="0">
                <a:solidFill>
                  <a:schemeClr val="tx1"/>
                </a:solidFill>
              </a:rPr>
              <a:t>, </a:t>
            </a:r>
            <a:br>
              <a:rPr lang="en-US" sz="1400" dirty="0">
                <a:solidFill>
                  <a:schemeClr val="tx1"/>
                </a:solidFill>
              </a:rPr>
            </a:br>
            <a:r>
              <a:rPr lang="en-US" sz="1400" dirty="0">
                <a:solidFill>
                  <a:schemeClr val="tx1"/>
                </a:solidFill>
              </a:rPr>
              <a:t>con </a:t>
            </a:r>
            <a:r>
              <a:rPr lang="en-US" sz="1400" dirty="0" err="1">
                <a:solidFill>
                  <a:schemeClr val="tx1"/>
                </a:solidFill>
              </a:rPr>
              <a:t>nonecepro</a:t>
            </a:r>
            <a:r>
              <a:rPr lang="en-US" sz="1400" dirty="0">
                <a:solidFill>
                  <a:schemeClr val="tx1"/>
                </a:solidFill>
              </a:rPr>
              <a:t> </a:t>
            </a:r>
            <a:r>
              <a:rPr lang="en-US" sz="1400" dirty="0" err="1">
                <a:solidFill>
                  <a:schemeClr val="tx1"/>
                </a:solidFill>
              </a:rPr>
              <a:t>occumqui</a:t>
            </a:r>
            <a:r>
              <a:rPr lang="en-US" sz="1400" dirty="0">
                <a:solidFill>
                  <a:schemeClr val="tx1"/>
                </a:solidFill>
              </a:rPr>
              <a:t> </a:t>
            </a:r>
            <a:r>
              <a:rPr lang="en-US" sz="1400" dirty="0" err="1">
                <a:solidFill>
                  <a:schemeClr val="tx1"/>
                </a:solidFill>
              </a:rPr>
              <a:t>doluptatia</a:t>
            </a:r>
            <a:r>
              <a:rPr lang="en-US" sz="1400" dirty="0">
                <a:solidFill>
                  <a:schemeClr val="tx1"/>
                </a:solidFill>
              </a:rPr>
              <a:t>  </a:t>
            </a:r>
            <a:r>
              <a:rPr lang="en-US" sz="1400" dirty="0" err="1">
                <a:solidFill>
                  <a:schemeClr val="tx1"/>
                </a:solidFill>
              </a:rPr>
              <a:t>volupit</a:t>
            </a:r>
            <a:r>
              <a:rPr lang="en-US" sz="1400" dirty="0">
                <a:solidFill>
                  <a:schemeClr val="tx1"/>
                </a:solidFill>
              </a:rPr>
              <a:t>, qui to </a:t>
            </a:r>
            <a:r>
              <a:rPr lang="en-US" sz="1400" dirty="0" err="1">
                <a:solidFill>
                  <a:schemeClr val="tx1"/>
                </a:solidFill>
              </a:rPr>
              <a:t>eum</a:t>
            </a:r>
            <a:r>
              <a:rPr lang="en-US" sz="1400" dirty="0">
                <a:solidFill>
                  <a:schemeClr val="tx1"/>
                </a:solidFill>
              </a:rPr>
              <a:t> </a:t>
            </a:r>
            <a:r>
              <a:rPr lang="en-US" sz="1400" dirty="0" err="1">
                <a:solidFill>
                  <a:schemeClr val="tx1"/>
                </a:solidFill>
              </a:rPr>
              <a:t>quidenit</a:t>
            </a:r>
            <a:r>
              <a:rPr lang="en-US" sz="1400" dirty="0">
                <a:solidFill>
                  <a:schemeClr val="tx1"/>
                </a:solidFill>
              </a:rPr>
              <a:t>, </a:t>
            </a:r>
            <a:r>
              <a:rPr lang="en-US" sz="1400" dirty="0" err="1">
                <a:solidFill>
                  <a:schemeClr val="tx1"/>
                </a:solidFill>
              </a:rPr>
              <a:t>exceptatem</a:t>
            </a:r>
            <a:r>
              <a:rPr lang="en-US" sz="1400" dirty="0">
                <a:solidFill>
                  <a:schemeClr val="tx1"/>
                </a:solidFill>
              </a:rPr>
              <a:t> </a:t>
            </a:r>
            <a:r>
              <a:rPr lang="en-US" sz="1400" dirty="0" err="1">
                <a:solidFill>
                  <a:schemeClr val="tx1"/>
                </a:solidFill>
              </a:rPr>
              <a:t>doluptate</a:t>
            </a:r>
            <a:r>
              <a:rPr lang="en-US" sz="1400" dirty="0">
                <a:solidFill>
                  <a:schemeClr val="tx1"/>
                </a:solidFill>
              </a:rPr>
              <a:t> </a:t>
            </a:r>
            <a:r>
              <a:rPr lang="en-US" sz="1400" dirty="0" err="1">
                <a:solidFill>
                  <a:schemeClr val="tx1"/>
                </a:solidFill>
              </a:rPr>
              <a:t>molore</a:t>
            </a:r>
            <a:r>
              <a:rPr lang="en-US" sz="1400" dirty="0">
                <a:solidFill>
                  <a:schemeClr val="tx1"/>
                </a:solidFill>
              </a:rPr>
              <a:t> </a:t>
            </a:r>
            <a:r>
              <a:rPr lang="en-US" sz="1400" dirty="0" err="1">
                <a:solidFill>
                  <a:schemeClr val="tx1"/>
                </a:solidFill>
              </a:rPr>
              <a:t>accus</a:t>
            </a:r>
            <a:r>
              <a:rPr lang="en-US" sz="1400" dirty="0">
                <a:solidFill>
                  <a:schemeClr val="tx1"/>
                </a:solidFill>
              </a:rPr>
              <a:t> </a:t>
            </a:r>
            <a:r>
              <a:rPr lang="en-US" sz="1400" dirty="0" err="1">
                <a:solidFill>
                  <a:schemeClr val="tx1"/>
                </a:solidFill>
              </a:rPr>
              <a:t>quisimolo</a:t>
            </a:r>
            <a:r>
              <a:rPr lang="en-US" sz="1400" dirty="0">
                <a:solidFill>
                  <a:schemeClr val="tx1"/>
                </a:solidFill>
              </a:rPr>
              <a:t> </a:t>
            </a:r>
            <a:r>
              <a:rPr lang="en-US" sz="1400" dirty="0" err="1">
                <a:solidFill>
                  <a:schemeClr val="tx1"/>
                </a:solidFill>
              </a:rPr>
              <a:t>ipset</a:t>
            </a:r>
            <a:r>
              <a:rPr lang="en-US" sz="1400" dirty="0">
                <a:solidFill>
                  <a:schemeClr val="tx1"/>
                </a:solidFill>
              </a:rPr>
              <a:t> </a:t>
            </a:r>
            <a:r>
              <a:rPr lang="en-US" sz="1400" dirty="0" err="1">
                <a:solidFill>
                  <a:schemeClr val="tx1"/>
                </a:solidFill>
              </a:rPr>
              <a:t>conet</a:t>
            </a:r>
            <a:r>
              <a:rPr lang="en-US" sz="1400" dirty="0">
                <a:solidFill>
                  <a:schemeClr val="tx1"/>
                </a:solidFill>
              </a:rPr>
              <a:t>, </a:t>
            </a:r>
            <a:r>
              <a:rPr lang="en-US" sz="1400" dirty="0" err="1">
                <a:solidFill>
                  <a:schemeClr val="tx1"/>
                </a:solidFill>
              </a:rPr>
              <a:t>solecti</a:t>
            </a:r>
            <a:r>
              <a:rPr lang="en-US" sz="1400" dirty="0">
                <a:solidFill>
                  <a:schemeClr val="tx1"/>
                </a:solidFill>
              </a:rPr>
              <a:t> </a:t>
            </a:r>
            <a:r>
              <a:rPr lang="en-US" sz="1400" dirty="0" err="1">
                <a:solidFill>
                  <a:schemeClr val="tx1"/>
                </a:solidFill>
              </a:rPr>
              <a:t>onsenis</a:t>
            </a:r>
            <a:r>
              <a:rPr lang="en-US" sz="1400" dirty="0">
                <a:solidFill>
                  <a:schemeClr val="tx1"/>
                </a:solidFill>
              </a:rPr>
              <a:t>.</a:t>
            </a:r>
            <a:r>
              <a:rPr lang="en-US" sz="1400" dirty="0"/>
              <a:t> </a:t>
            </a:r>
          </a:p>
          <a:p>
            <a:endParaRPr lang="en-US" sz="1400" dirty="0">
              <a:solidFill>
                <a:schemeClr val="tx1"/>
              </a:solidFill>
            </a:endParaRPr>
          </a:p>
        </p:txBody>
      </p:sp>
      <p:sp>
        <p:nvSpPr>
          <p:cNvPr id="55" name="Oval 54">
            <a:extLst>
              <a:ext uri="{FF2B5EF4-FFF2-40B4-BE49-F238E27FC236}">
                <a16:creationId xmlns:a16="http://schemas.microsoft.com/office/drawing/2014/main" id="{A58DA7EC-323D-8C42-9A8C-AF157CCA5DF1}"/>
              </a:ext>
            </a:extLst>
          </p:cNvPr>
          <p:cNvSpPr/>
          <p:nvPr/>
        </p:nvSpPr>
        <p:spPr>
          <a:xfrm>
            <a:off x="302683" y="4314461"/>
            <a:ext cx="968034" cy="968034"/>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0654261" y="1611304"/>
            <a:ext cx="544530" cy="18819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64" name="Text Placeholder 3">
            <a:extLst>
              <a:ext uri="{FF2B5EF4-FFF2-40B4-BE49-F238E27FC236}">
                <a16:creationId xmlns:a16="http://schemas.microsoft.com/office/drawing/2014/main" id="{E17CE2DA-9E30-4351-A625-FB277D7E6815}"/>
              </a:ext>
            </a:extLst>
          </p:cNvPr>
          <p:cNvSpPr txBox="1">
            <a:spLocks/>
          </p:cNvSpPr>
          <p:nvPr/>
        </p:nvSpPr>
        <p:spPr>
          <a:xfrm>
            <a:off x="6425308" y="1842235"/>
            <a:ext cx="3909659" cy="1589332"/>
          </a:xfrm>
          <a:prstGeom prst="rect">
            <a:avLst/>
          </a:prstGeom>
        </p:spPr>
        <p:txBody>
          <a:bodyPr lIns="0" rIns="0">
            <a:noAutofit/>
          </a:bodyPr>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rgbClr val="7F7F7F"/>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fontAlgn="auto">
              <a:spcAft>
                <a:spcPts val="600"/>
              </a:spcAft>
            </a:pPr>
            <a:r>
              <a:rPr lang="en-US" b="1" kern="0" dirty="0">
                <a:solidFill>
                  <a:schemeClr val="accent3"/>
                </a:solidFill>
              </a:rPr>
              <a:t>Option 2</a:t>
            </a:r>
          </a:p>
          <a:p>
            <a:pPr algn="r"/>
            <a:r>
              <a:rPr lang="en-US" sz="1400" dirty="0">
                <a:solidFill>
                  <a:schemeClr val="tx1"/>
                </a:solidFill>
              </a:rPr>
              <a:t>Bus </a:t>
            </a:r>
            <a:r>
              <a:rPr lang="en-US" sz="1400" dirty="0" err="1">
                <a:solidFill>
                  <a:schemeClr val="tx1"/>
                </a:solidFill>
              </a:rPr>
              <a:t>estem</a:t>
            </a:r>
            <a:r>
              <a:rPr lang="en-US" sz="1400" dirty="0">
                <a:solidFill>
                  <a:schemeClr val="tx1"/>
                </a:solidFill>
              </a:rPr>
              <a:t> </a:t>
            </a:r>
            <a:r>
              <a:rPr lang="en-US" sz="1400" dirty="0" err="1">
                <a:solidFill>
                  <a:schemeClr val="tx1"/>
                </a:solidFill>
              </a:rPr>
              <a:t>fugiassin</a:t>
            </a:r>
            <a:r>
              <a:rPr lang="en-US" sz="1400" dirty="0">
                <a:solidFill>
                  <a:schemeClr val="tx1"/>
                </a:solidFill>
              </a:rPr>
              <a:t> res </a:t>
            </a:r>
            <a:r>
              <a:rPr lang="en-US" sz="1400" dirty="0" err="1">
                <a:solidFill>
                  <a:schemeClr val="tx1"/>
                </a:solidFill>
              </a:rPr>
              <a:t>es</a:t>
            </a:r>
            <a:r>
              <a:rPr lang="en-US" sz="1400" dirty="0">
                <a:solidFill>
                  <a:schemeClr val="tx1"/>
                </a:solidFill>
              </a:rPr>
              <a:t> </a:t>
            </a:r>
            <a:r>
              <a:rPr lang="en-US" sz="1400" dirty="0" err="1">
                <a:solidFill>
                  <a:schemeClr val="tx1"/>
                </a:solidFill>
              </a:rPr>
              <a:t>exceatiatin</a:t>
            </a:r>
            <a:r>
              <a:rPr lang="en-US" sz="1400" dirty="0">
                <a:solidFill>
                  <a:schemeClr val="tx1"/>
                </a:solidFill>
              </a:rPr>
              <a:t> </a:t>
            </a:r>
            <a:r>
              <a:rPr lang="en-US" sz="1400" dirty="0" err="1">
                <a:solidFill>
                  <a:schemeClr val="tx1"/>
                </a:solidFill>
              </a:rPr>
              <a:t>pe</a:t>
            </a:r>
            <a:r>
              <a:rPr lang="en-US" sz="1400" dirty="0">
                <a:solidFill>
                  <a:schemeClr val="tx1"/>
                </a:solidFill>
              </a:rPr>
              <a:t> </a:t>
            </a:r>
            <a:r>
              <a:rPr lang="en-US" sz="1400" dirty="0" err="1">
                <a:solidFill>
                  <a:schemeClr val="tx1"/>
                </a:solidFill>
              </a:rPr>
              <a:t>vit</a:t>
            </a:r>
            <a:r>
              <a:rPr lang="en-US" sz="1400" dirty="0">
                <a:solidFill>
                  <a:schemeClr val="tx1"/>
                </a:solidFill>
              </a:rPr>
              <a:t>, </a:t>
            </a:r>
            <a:br>
              <a:rPr lang="en-US" sz="1400" dirty="0">
                <a:solidFill>
                  <a:schemeClr val="tx1"/>
                </a:solidFill>
              </a:rPr>
            </a:br>
            <a:r>
              <a:rPr lang="en-US" sz="1400" dirty="0">
                <a:solidFill>
                  <a:schemeClr val="tx1"/>
                </a:solidFill>
              </a:rPr>
              <a:t>con </a:t>
            </a:r>
            <a:r>
              <a:rPr lang="en-US" sz="1400" dirty="0" err="1">
                <a:solidFill>
                  <a:schemeClr val="tx1"/>
                </a:solidFill>
              </a:rPr>
              <a:t>nonecepro</a:t>
            </a:r>
            <a:r>
              <a:rPr lang="en-US" sz="1400" dirty="0">
                <a:solidFill>
                  <a:schemeClr val="tx1"/>
                </a:solidFill>
              </a:rPr>
              <a:t> </a:t>
            </a:r>
            <a:r>
              <a:rPr lang="en-US" sz="1400" dirty="0" err="1">
                <a:solidFill>
                  <a:schemeClr val="tx1"/>
                </a:solidFill>
              </a:rPr>
              <a:t>occumqui</a:t>
            </a:r>
            <a:r>
              <a:rPr lang="en-US" sz="1400" dirty="0">
                <a:solidFill>
                  <a:schemeClr val="tx1"/>
                </a:solidFill>
              </a:rPr>
              <a:t> </a:t>
            </a:r>
            <a:r>
              <a:rPr lang="en-US" sz="1400" dirty="0" err="1">
                <a:solidFill>
                  <a:schemeClr val="tx1"/>
                </a:solidFill>
              </a:rPr>
              <a:t>doluptatia</a:t>
            </a:r>
            <a:r>
              <a:rPr lang="en-US" sz="1400" dirty="0">
                <a:solidFill>
                  <a:schemeClr val="tx1"/>
                </a:solidFill>
              </a:rPr>
              <a:t>  </a:t>
            </a:r>
            <a:r>
              <a:rPr lang="en-US" sz="1400" dirty="0" err="1">
                <a:solidFill>
                  <a:schemeClr val="tx1"/>
                </a:solidFill>
              </a:rPr>
              <a:t>volupit</a:t>
            </a:r>
            <a:r>
              <a:rPr lang="en-US" sz="1400" dirty="0">
                <a:solidFill>
                  <a:schemeClr val="tx1"/>
                </a:solidFill>
              </a:rPr>
              <a:t>, qui to </a:t>
            </a:r>
            <a:r>
              <a:rPr lang="en-US" sz="1400" dirty="0" err="1">
                <a:solidFill>
                  <a:schemeClr val="tx1"/>
                </a:solidFill>
              </a:rPr>
              <a:t>eum</a:t>
            </a:r>
            <a:r>
              <a:rPr lang="en-US" sz="1400" dirty="0">
                <a:solidFill>
                  <a:schemeClr val="tx1"/>
                </a:solidFill>
              </a:rPr>
              <a:t> </a:t>
            </a:r>
            <a:r>
              <a:rPr lang="en-US" sz="1400" dirty="0" err="1">
                <a:solidFill>
                  <a:schemeClr val="tx1"/>
                </a:solidFill>
              </a:rPr>
              <a:t>quidenit</a:t>
            </a:r>
            <a:r>
              <a:rPr lang="en-US" sz="1400" dirty="0">
                <a:solidFill>
                  <a:schemeClr val="tx1"/>
                </a:solidFill>
              </a:rPr>
              <a:t>, </a:t>
            </a:r>
            <a:r>
              <a:rPr lang="en-US" sz="1400" dirty="0" err="1">
                <a:solidFill>
                  <a:schemeClr val="tx1"/>
                </a:solidFill>
              </a:rPr>
              <a:t>exceptatem</a:t>
            </a:r>
            <a:r>
              <a:rPr lang="en-US" sz="1400" dirty="0">
                <a:solidFill>
                  <a:schemeClr val="tx1"/>
                </a:solidFill>
              </a:rPr>
              <a:t> </a:t>
            </a:r>
            <a:r>
              <a:rPr lang="en-US" sz="1400" dirty="0" err="1">
                <a:solidFill>
                  <a:schemeClr val="tx1"/>
                </a:solidFill>
              </a:rPr>
              <a:t>doluptate</a:t>
            </a:r>
            <a:r>
              <a:rPr lang="en-US" sz="1400" dirty="0">
                <a:solidFill>
                  <a:schemeClr val="tx1"/>
                </a:solidFill>
              </a:rPr>
              <a:t> </a:t>
            </a:r>
            <a:r>
              <a:rPr lang="en-US" sz="1400" dirty="0" err="1">
                <a:solidFill>
                  <a:schemeClr val="tx1"/>
                </a:solidFill>
              </a:rPr>
              <a:t>molore</a:t>
            </a:r>
            <a:r>
              <a:rPr lang="en-US" sz="1400" dirty="0">
                <a:solidFill>
                  <a:schemeClr val="tx1"/>
                </a:solidFill>
              </a:rPr>
              <a:t> </a:t>
            </a:r>
            <a:r>
              <a:rPr lang="en-US" sz="1400" dirty="0" err="1">
                <a:solidFill>
                  <a:schemeClr val="tx1"/>
                </a:solidFill>
              </a:rPr>
              <a:t>accus</a:t>
            </a:r>
            <a:r>
              <a:rPr lang="en-US" sz="1400" dirty="0">
                <a:solidFill>
                  <a:schemeClr val="tx1"/>
                </a:solidFill>
              </a:rPr>
              <a:t> </a:t>
            </a:r>
            <a:r>
              <a:rPr lang="en-US" sz="1400" dirty="0" err="1">
                <a:solidFill>
                  <a:schemeClr val="tx1"/>
                </a:solidFill>
              </a:rPr>
              <a:t>quisimolo</a:t>
            </a:r>
            <a:r>
              <a:rPr lang="en-US" sz="1400" dirty="0">
                <a:solidFill>
                  <a:schemeClr val="tx1"/>
                </a:solidFill>
              </a:rPr>
              <a:t> </a:t>
            </a:r>
            <a:r>
              <a:rPr lang="en-US" sz="1400" dirty="0" err="1">
                <a:solidFill>
                  <a:schemeClr val="tx1"/>
                </a:solidFill>
              </a:rPr>
              <a:t>ipset</a:t>
            </a:r>
            <a:r>
              <a:rPr lang="en-US" sz="1400" dirty="0">
                <a:solidFill>
                  <a:schemeClr val="tx1"/>
                </a:solidFill>
              </a:rPr>
              <a:t> </a:t>
            </a:r>
            <a:r>
              <a:rPr lang="en-US" sz="1400" dirty="0" err="1">
                <a:solidFill>
                  <a:schemeClr val="tx1"/>
                </a:solidFill>
              </a:rPr>
              <a:t>conet</a:t>
            </a:r>
            <a:r>
              <a:rPr lang="en-US" sz="1400" dirty="0">
                <a:solidFill>
                  <a:schemeClr val="tx1"/>
                </a:solidFill>
              </a:rPr>
              <a:t>, </a:t>
            </a:r>
            <a:r>
              <a:rPr lang="en-US" sz="1400" dirty="0" err="1">
                <a:solidFill>
                  <a:schemeClr val="tx1"/>
                </a:solidFill>
              </a:rPr>
              <a:t>solecti</a:t>
            </a:r>
            <a:r>
              <a:rPr lang="en-US" sz="1400" dirty="0">
                <a:solidFill>
                  <a:schemeClr val="tx1"/>
                </a:solidFill>
              </a:rPr>
              <a:t> </a:t>
            </a:r>
            <a:r>
              <a:rPr lang="en-US" sz="1400" dirty="0" err="1">
                <a:solidFill>
                  <a:schemeClr val="tx1"/>
                </a:solidFill>
              </a:rPr>
              <a:t>onsenis</a:t>
            </a:r>
            <a:r>
              <a:rPr lang="en-US" sz="1400" dirty="0">
                <a:solidFill>
                  <a:schemeClr val="tx1"/>
                </a:solidFill>
              </a:rPr>
              <a:t>.</a:t>
            </a:r>
          </a:p>
        </p:txBody>
      </p:sp>
      <p:sp>
        <p:nvSpPr>
          <p:cNvPr id="65" name="Oval 64">
            <a:extLst>
              <a:ext uri="{FF2B5EF4-FFF2-40B4-BE49-F238E27FC236}">
                <a16:creationId xmlns:a16="http://schemas.microsoft.com/office/drawing/2014/main" id="{A58DA7EC-323D-8C42-9A8C-AF157CCA5DF1}"/>
              </a:ext>
            </a:extLst>
          </p:cNvPr>
          <p:cNvSpPr/>
          <p:nvPr/>
        </p:nvSpPr>
        <p:spPr>
          <a:xfrm>
            <a:off x="10826699" y="2068242"/>
            <a:ext cx="968034" cy="968034"/>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6237738" y="3867794"/>
            <a:ext cx="4416523" cy="1881910"/>
          </a:xfrm>
          <a:prstGeom prst="rect">
            <a:avLst/>
          </a:prstGeom>
          <a:solidFill>
            <a:schemeClr val="bg2"/>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0654261" y="3867794"/>
            <a:ext cx="544530" cy="18819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 Placeholder 3">
            <a:extLst>
              <a:ext uri="{FF2B5EF4-FFF2-40B4-BE49-F238E27FC236}">
                <a16:creationId xmlns:a16="http://schemas.microsoft.com/office/drawing/2014/main" id="{E17CE2DA-9E30-4351-A625-FB277D7E6815}"/>
              </a:ext>
            </a:extLst>
          </p:cNvPr>
          <p:cNvSpPr txBox="1">
            <a:spLocks/>
          </p:cNvSpPr>
          <p:nvPr/>
        </p:nvSpPr>
        <p:spPr>
          <a:xfrm>
            <a:off x="6425308" y="4098725"/>
            <a:ext cx="3909659" cy="1589332"/>
          </a:xfrm>
          <a:prstGeom prst="rect">
            <a:avLst/>
          </a:prstGeom>
        </p:spPr>
        <p:txBody>
          <a:bodyPr lIns="0" rIns="0">
            <a:noAutofit/>
          </a:bodyPr>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rgbClr val="7F7F7F"/>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fontAlgn="auto">
              <a:spcAft>
                <a:spcPts val="600"/>
              </a:spcAft>
            </a:pPr>
            <a:r>
              <a:rPr lang="en-US" b="1" kern="0" dirty="0">
                <a:solidFill>
                  <a:schemeClr val="tx2"/>
                </a:solidFill>
              </a:rPr>
              <a:t>Option 4</a:t>
            </a:r>
          </a:p>
          <a:p>
            <a:pPr algn="r"/>
            <a:r>
              <a:rPr lang="en-US" sz="1400" dirty="0">
                <a:solidFill>
                  <a:schemeClr val="tx1"/>
                </a:solidFill>
              </a:rPr>
              <a:t>Bus </a:t>
            </a:r>
            <a:r>
              <a:rPr lang="en-US" sz="1400" dirty="0" err="1">
                <a:solidFill>
                  <a:schemeClr val="tx1"/>
                </a:solidFill>
              </a:rPr>
              <a:t>estem</a:t>
            </a:r>
            <a:r>
              <a:rPr lang="en-US" sz="1400" dirty="0">
                <a:solidFill>
                  <a:schemeClr val="tx1"/>
                </a:solidFill>
              </a:rPr>
              <a:t> </a:t>
            </a:r>
            <a:r>
              <a:rPr lang="en-US" sz="1400" dirty="0" err="1">
                <a:solidFill>
                  <a:schemeClr val="tx1"/>
                </a:solidFill>
              </a:rPr>
              <a:t>fugiassin</a:t>
            </a:r>
            <a:r>
              <a:rPr lang="en-US" sz="1400" dirty="0">
                <a:solidFill>
                  <a:schemeClr val="tx1"/>
                </a:solidFill>
              </a:rPr>
              <a:t> res </a:t>
            </a:r>
            <a:r>
              <a:rPr lang="en-US" sz="1400" dirty="0" err="1">
                <a:solidFill>
                  <a:schemeClr val="tx1"/>
                </a:solidFill>
              </a:rPr>
              <a:t>es</a:t>
            </a:r>
            <a:r>
              <a:rPr lang="en-US" sz="1400" dirty="0">
                <a:solidFill>
                  <a:schemeClr val="tx1"/>
                </a:solidFill>
              </a:rPr>
              <a:t> </a:t>
            </a:r>
            <a:r>
              <a:rPr lang="en-US" sz="1400" dirty="0" err="1">
                <a:solidFill>
                  <a:schemeClr val="tx1"/>
                </a:solidFill>
              </a:rPr>
              <a:t>exceatiatin</a:t>
            </a:r>
            <a:r>
              <a:rPr lang="en-US" sz="1400" dirty="0">
                <a:solidFill>
                  <a:schemeClr val="tx1"/>
                </a:solidFill>
              </a:rPr>
              <a:t> </a:t>
            </a:r>
            <a:r>
              <a:rPr lang="en-US" sz="1400" dirty="0" err="1">
                <a:solidFill>
                  <a:schemeClr val="tx1"/>
                </a:solidFill>
              </a:rPr>
              <a:t>pe</a:t>
            </a:r>
            <a:r>
              <a:rPr lang="en-US" sz="1400" dirty="0">
                <a:solidFill>
                  <a:schemeClr val="tx1"/>
                </a:solidFill>
              </a:rPr>
              <a:t> </a:t>
            </a:r>
            <a:r>
              <a:rPr lang="en-US" sz="1400" dirty="0" err="1">
                <a:solidFill>
                  <a:schemeClr val="tx1"/>
                </a:solidFill>
              </a:rPr>
              <a:t>vit</a:t>
            </a:r>
            <a:r>
              <a:rPr lang="en-US" sz="1400" dirty="0">
                <a:solidFill>
                  <a:schemeClr val="tx1"/>
                </a:solidFill>
              </a:rPr>
              <a:t>, </a:t>
            </a:r>
            <a:br>
              <a:rPr lang="en-US" sz="1400" dirty="0">
                <a:solidFill>
                  <a:schemeClr val="tx1"/>
                </a:solidFill>
              </a:rPr>
            </a:br>
            <a:r>
              <a:rPr lang="en-US" sz="1400" dirty="0">
                <a:solidFill>
                  <a:schemeClr val="tx1"/>
                </a:solidFill>
              </a:rPr>
              <a:t>con </a:t>
            </a:r>
            <a:r>
              <a:rPr lang="en-US" sz="1400" dirty="0" err="1">
                <a:solidFill>
                  <a:schemeClr val="tx1"/>
                </a:solidFill>
              </a:rPr>
              <a:t>nonecepro</a:t>
            </a:r>
            <a:r>
              <a:rPr lang="en-US" sz="1400" dirty="0">
                <a:solidFill>
                  <a:schemeClr val="tx1"/>
                </a:solidFill>
              </a:rPr>
              <a:t> </a:t>
            </a:r>
            <a:r>
              <a:rPr lang="en-US" sz="1400" dirty="0" err="1">
                <a:solidFill>
                  <a:schemeClr val="tx1"/>
                </a:solidFill>
              </a:rPr>
              <a:t>occumqui</a:t>
            </a:r>
            <a:r>
              <a:rPr lang="en-US" sz="1400" dirty="0">
                <a:solidFill>
                  <a:schemeClr val="tx1"/>
                </a:solidFill>
              </a:rPr>
              <a:t> </a:t>
            </a:r>
            <a:r>
              <a:rPr lang="en-US" sz="1400" dirty="0" err="1">
                <a:solidFill>
                  <a:schemeClr val="tx1"/>
                </a:solidFill>
              </a:rPr>
              <a:t>doluptatia</a:t>
            </a:r>
            <a:r>
              <a:rPr lang="en-US" sz="1400" dirty="0">
                <a:solidFill>
                  <a:schemeClr val="tx1"/>
                </a:solidFill>
              </a:rPr>
              <a:t>  </a:t>
            </a:r>
            <a:r>
              <a:rPr lang="en-US" sz="1400" dirty="0" err="1">
                <a:solidFill>
                  <a:schemeClr val="tx1"/>
                </a:solidFill>
              </a:rPr>
              <a:t>volupit</a:t>
            </a:r>
            <a:r>
              <a:rPr lang="en-US" sz="1400" dirty="0">
                <a:solidFill>
                  <a:schemeClr val="tx1"/>
                </a:solidFill>
              </a:rPr>
              <a:t>, qui to </a:t>
            </a:r>
            <a:r>
              <a:rPr lang="en-US" sz="1400" dirty="0" err="1">
                <a:solidFill>
                  <a:schemeClr val="tx1"/>
                </a:solidFill>
              </a:rPr>
              <a:t>eum</a:t>
            </a:r>
            <a:r>
              <a:rPr lang="en-US" sz="1400" dirty="0">
                <a:solidFill>
                  <a:schemeClr val="tx1"/>
                </a:solidFill>
              </a:rPr>
              <a:t> </a:t>
            </a:r>
            <a:r>
              <a:rPr lang="en-US" sz="1400" dirty="0" err="1">
                <a:solidFill>
                  <a:schemeClr val="tx1"/>
                </a:solidFill>
              </a:rPr>
              <a:t>quidenit</a:t>
            </a:r>
            <a:r>
              <a:rPr lang="en-US" sz="1400" dirty="0">
                <a:solidFill>
                  <a:schemeClr val="tx1"/>
                </a:solidFill>
              </a:rPr>
              <a:t>, </a:t>
            </a:r>
            <a:r>
              <a:rPr lang="en-US" sz="1400" dirty="0" err="1">
                <a:solidFill>
                  <a:schemeClr val="tx1"/>
                </a:solidFill>
              </a:rPr>
              <a:t>exceptatem</a:t>
            </a:r>
            <a:r>
              <a:rPr lang="en-US" sz="1400" dirty="0">
                <a:solidFill>
                  <a:schemeClr val="tx1"/>
                </a:solidFill>
              </a:rPr>
              <a:t> </a:t>
            </a:r>
            <a:r>
              <a:rPr lang="en-US" sz="1400" dirty="0" err="1">
                <a:solidFill>
                  <a:schemeClr val="tx1"/>
                </a:solidFill>
              </a:rPr>
              <a:t>doluptate</a:t>
            </a:r>
            <a:r>
              <a:rPr lang="en-US" sz="1400" dirty="0">
                <a:solidFill>
                  <a:schemeClr val="tx1"/>
                </a:solidFill>
              </a:rPr>
              <a:t> </a:t>
            </a:r>
            <a:r>
              <a:rPr lang="en-US" sz="1400" dirty="0" err="1">
                <a:solidFill>
                  <a:schemeClr val="tx1"/>
                </a:solidFill>
              </a:rPr>
              <a:t>molore</a:t>
            </a:r>
            <a:r>
              <a:rPr lang="en-US" sz="1400" dirty="0">
                <a:solidFill>
                  <a:schemeClr val="tx1"/>
                </a:solidFill>
              </a:rPr>
              <a:t> </a:t>
            </a:r>
            <a:r>
              <a:rPr lang="en-US" sz="1400" dirty="0" err="1">
                <a:solidFill>
                  <a:schemeClr val="tx1"/>
                </a:solidFill>
              </a:rPr>
              <a:t>accus</a:t>
            </a:r>
            <a:r>
              <a:rPr lang="en-US" sz="1400" dirty="0">
                <a:solidFill>
                  <a:schemeClr val="tx1"/>
                </a:solidFill>
              </a:rPr>
              <a:t> </a:t>
            </a:r>
            <a:r>
              <a:rPr lang="en-US" sz="1400" dirty="0" err="1">
                <a:solidFill>
                  <a:schemeClr val="tx1"/>
                </a:solidFill>
              </a:rPr>
              <a:t>quisimolo</a:t>
            </a:r>
            <a:r>
              <a:rPr lang="en-US" sz="1400" dirty="0">
                <a:solidFill>
                  <a:schemeClr val="tx1"/>
                </a:solidFill>
              </a:rPr>
              <a:t> </a:t>
            </a:r>
            <a:r>
              <a:rPr lang="en-US" sz="1400" dirty="0" err="1">
                <a:solidFill>
                  <a:schemeClr val="tx1"/>
                </a:solidFill>
              </a:rPr>
              <a:t>ipset</a:t>
            </a:r>
            <a:r>
              <a:rPr lang="en-US" sz="1400" dirty="0">
                <a:solidFill>
                  <a:schemeClr val="tx1"/>
                </a:solidFill>
              </a:rPr>
              <a:t> </a:t>
            </a:r>
            <a:r>
              <a:rPr lang="en-US" sz="1400" dirty="0" err="1">
                <a:solidFill>
                  <a:schemeClr val="tx1"/>
                </a:solidFill>
              </a:rPr>
              <a:t>conet</a:t>
            </a:r>
            <a:r>
              <a:rPr lang="en-US" sz="1400" dirty="0">
                <a:solidFill>
                  <a:schemeClr val="tx1"/>
                </a:solidFill>
              </a:rPr>
              <a:t>, </a:t>
            </a:r>
            <a:r>
              <a:rPr lang="en-US" sz="1400" dirty="0" err="1">
                <a:solidFill>
                  <a:schemeClr val="tx1"/>
                </a:solidFill>
              </a:rPr>
              <a:t>solecti</a:t>
            </a:r>
            <a:r>
              <a:rPr lang="en-US" sz="1400" dirty="0">
                <a:solidFill>
                  <a:schemeClr val="tx1"/>
                </a:solidFill>
              </a:rPr>
              <a:t> </a:t>
            </a:r>
            <a:r>
              <a:rPr lang="en-US" sz="1400" dirty="0" err="1">
                <a:solidFill>
                  <a:schemeClr val="tx1"/>
                </a:solidFill>
              </a:rPr>
              <a:t>onsenis</a:t>
            </a:r>
            <a:r>
              <a:rPr lang="en-US" sz="1400" dirty="0">
                <a:solidFill>
                  <a:schemeClr val="tx1"/>
                </a:solidFill>
              </a:rPr>
              <a:t>.</a:t>
            </a:r>
          </a:p>
        </p:txBody>
      </p:sp>
      <p:sp>
        <p:nvSpPr>
          <p:cNvPr id="75" name="Oval 74">
            <a:extLst>
              <a:ext uri="{FF2B5EF4-FFF2-40B4-BE49-F238E27FC236}">
                <a16:creationId xmlns:a16="http://schemas.microsoft.com/office/drawing/2014/main" id="{A58DA7EC-323D-8C42-9A8C-AF157CCA5DF1}"/>
              </a:ext>
            </a:extLst>
          </p:cNvPr>
          <p:cNvSpPr/>
          <p:nvPr/>
        </p:nvSpPr>
        <p:spPr>
          <a:xfrm>
            <a:off x="10826699" y="4324732"/>
            <a:ext cx="968034" cy="968034"/>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3F6D733B-48D9-49DC-A58A-A35214B5A9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8069" y="4496575"/>
            <a:ext cx="596226" cy="549647"/>
          </a:xfrm>
          <a:prstGeom prst="rect">
            <a:avLst/>
          </a:prstGeom>
        </p:spPr>
      </p:pic>
      <p:pic>
        <p:nvPicPr>
          <p:cNvPr id="78" name="Picture 7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67001" y="2298270"/>
            <a:ext cx="507979" cy="507979"/>
          </a:xfrm>
          <a:prstGeom prst="rect">
            <a:avLst/>
          </a:prstGeom>
        </p:spPr>
      </p:pic>
      <p:pic>
        <p:nvPicPr>
          <p:cNvPr id="79" name="Picture 7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044190" y="4517123"/>
            <a:ext cx="545238" cy="489317"/>
          </a:xfrm>
          <a:prstGeom prst="rect">
            <a:avLst/>
          </a:prstGeom>
        </p:spPr>
      </p:pic>
    </p:spTree>
    <p:extLst>
      <p:ext uri="{BB962C8B-B14F-4D97-AF65-F5344CB8AC3E}">
        <p14:creationId xmlns:p14="http://schemas.microsoft.com/office/powerpoint/2010/main" val="8634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90177-AB10-2C43-9439-E0590F654B8A}"/>
              </a:ext>
            </a:extLst>
          </p:cNvPr>
          <p:cNvSpPr>
            <a:spLocks noGrp="1"/>
          </p:cNvSpPr>
          <p:nvPr>
            <p:ph type="title"/>
          </p:nvPr>
        </p:nvSpPr>
        <p:spPr/>
        <p:txBody>
          <a:bodyPr/>
          <a:lstStyle/>
          <a:p>
            <a:endParaRPr lang="en-US" dirty="0"/>
          </a:p>
        </p:txBody>
      </p:sp>
      <p:sp>
        <p:nvSpPr>
          <p:cNvPr id="3" name="Picture Placeholder 2">
            <a:extLst>
              <a:ext uri="{FF2B5EF4-FFF2-40B4-BE49-F238E27FC236}">
                <a16:creationId xmlns:a16="http://schemas.microsoft.com/office/drawing/2014/main" id="{2B957163-0607-E346-A37B-C5B4DFBBF4F2}"/>
              </a:ext>
            </a:extLst>
          </p:cNvPr>
          <p:cNvSpPr>
            <a:spLocks noGrp="1"/>
          </p:cNvSpPr>
          <p:nvPr>
            <p:ph type="pic" sz="quarter" idx="10"/>
          </p:nvPr>
        </p:nvSpPr>
        <p:spPr/>
      </p:sp>
    </p:spTree>
    <p:extLst>
      <p:ext uri="{BB962C8B-B14F-4D97-AF65-F5344CB8AC3E}">
        <p14:creationId xmlns:p14="http://schemas.microsoft.com/office/powerpoint/2010/main" val="147424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oon 30">
            <a:extLst>
              <a:ext uri="{FF2B5EF4-FFF2-40B4-BE49-F238E27FC236}">
                <a16:creationId xmlns:a16="http://schemas.microsoft.com/office/drawing/2014/main" id="{E843009F-62E0-B845-8BBB-F9F5A8EB82C6}"/>
              </a:ext>
            </a:extLst>
          </p:cNvPr>
          <p:cNvSpPr/>
          <p:nvPr/>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cxnSp>
        <p:nvCxnSpPr>
          <p:cNvPr id="4" name="Shape 248"/>
          <p:cNvCxnSpPr>
            <a:cxnSpLocks/>
            <a:stCxn id="28" idx="4"/>
            <a:endCxn id="14" idx="4"/>
          </p:cNvCxnSpPr>
          <p:nvPr/>
        </p:nvCxnSpPr>
        <p:spPr>
          <a:xfrm>
            <a:off x="827465" y="1736170"/>
            <a:ext cx="0" cy="3803630"/>
          </a:xfrm>
          <a:prstGeom prst="straightConnector1">
            <a:avLst/>
          </a:prstGeom>
          <a:noFill/>
          <a:ln w="25400" cap="flat" cmpd="sng">
            <a:solidFill>
              <a:schemeClr val="bg2"/>
            </a:solidFill>
            <a:prstDash val="solid"/>
            <a:round/>
            <a:headEnd type="none" w="med" len="med"/>
            <a:tailEnd type="none" w="med" len="med"/>
          </a:ln>
        </p:spPr>
      </p:cxnSp>
      <p:sp>
        <p:nvSpPr>
          <p:cNvPr id="14" name="Shape 253">
            <a:extLst>
              <a:ext uri="{FF2B5EF4-FFF2-40B4-BE49-F238E27FC236}">
                <a16:creationId xmlns:a16="http://schemas.microsoft.com/office/drawing/2014/main" id="{74A7AA4C-5EED-4C4B-B09C-17403ED6A3B1}"/>
              </a:ext>
            </a:extLst>
          </p:cNvPr>
          <p:cNvSpPr/>
          <p:nvPr/>
        </p:nvSpPr>
        <p:spPr>
          <a:xfrm>
            <a:off x="728114" y="5338867"/>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7" name="Shape 246">
            <a:extLst>
              <a:ext uri="{FF2B5EF4-FFF2-40B4-BE49-F238E27FC236}">
                <a16:creationId xmlns:a16="http://schemas.microsoft.com/office/drawing/2014/main" id="{97E1B610-E241-6D4F-9758-054D2B80DB97}"/>
              </a:ext>
            </a:extLst>
          </p:cNvPr>
          <p:cNvSpPr txBox="1"/>
          <p:nvPr/>
        </p:nvSpPr>
        <p:spPr>
          <a:xfrm>
            <a:off x="1926384" y="1403354"/>
            <a:ext cx="5137523" cy="4237202"/>
          </a:xfrm>
          <a:prstGeom prst="rect">
            <a:avLst/>
          </a:prstGeom>
          <a:noFill/>
          <a:ln>
            <a:noFill/>
          </a:ln>
        </p:spPr>
        <p:txBody>
          <a:bodyPr lIns="91425" tIns="45700" rIns="91425" bIns="45700" anchor="t" anchorCtr="0">
            <a:noAutofit/>
          </a:bodyPr>
          <a:lstStyle/>
          <a:p>
            <a:pPr>
              <a:lnSpc>
                <a:spcPts val="3000"/>
              </a:lnSpc>
              <a:spcBef>
                <a:spcPts val="0"/>
              </a:spcBef>
              <a:spcAft>
                <a:spcPts val="0"/>
              </a:spcAft>
              <a:buSzPct val="25000"/>
            </a:pPr>
            <a:r>
              <a:rPr lang="en-US" sz="2200" dirty="0">
                <a:latin typeface="Arial" panose="020B0604020202020204" pitchFamily="34" charset="0"/>
                <a:ea typeface="Muli" charset="0"/>
                <a:cs typeface="Arial" panose="020B0604020202020204" pitchFamily="34" charset="0"/>
                <a:sym typeface="PT Sans"/>
              </a:rPr>
              <a:t>Centric Construct/Fast Forge Overview</a:t>
            </a:r>
          </a:p>
          <a:p>
            <a:pPr>
              <a:lnSpc>
                <a:spcPts val="3000"/>
              </a:lnSpc>
              <a:spcBef>
                <a:spcPts val="0"/>
              </a:spcBef>
              <a:spcAft>
                <a:spcPts val="0"/>
              </a:spcAft>
            </a:pPr>
            <a:endParaRPr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err="1">
                <a:latin typeface="Arial" panose="020B0604020202020204" pitchFamily="34" charset="0"/>
                <a:ea typeface="Muli Light" charset="0"/>
                <a:cs typeface="Arial" panose="020B0604020202020204" pitchFamily="34" charset="0"/>
                <a:sym typeface="PT Sans"/>
              </a:rPr>
              <a:t>FastForge</a:t>
            </a:r>
            <a:r>
              <a:rPr lang="en-US" sz="2200" dirty="0">
                <a:latin typeface="Arial" panose="020B0604020202020204" pitchFamily="34" charset="0"/>
                <a:ea typeface="Muli Light" charset="0"/>
                <a:cs typeface="Arial" panose="020B0604020202020204" pitchFamily="34" charset="0"/>
                <a:sym typeface="PT Sans"/>
              </a:rPr>
              <a:t> Architecture</a:t>
            </a:r>
          </a:p>
          <a:p>
            <a:pPr>
              <a:lnSpc>
                <a:spcPts val="3000"/>
              </a:lnSpc>
              <a:spcBef>
                <a:spcPts val="0"/>
              </a:spcBef>
              <a:spcAft>
                <a:spcPts val="0"/>
              </a:spcAft>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CQRS</a:t>
            </a:r>
          </a:p>
          <a:p>
            <a:pPr>
              <a:lnSpc>
                <a:spcPts val="3000"/>
              </a:lnSpc>
              <a:spcBef>
                <a:spcPts val="0"/>
              </a:spcBef>
              <a:spcAft>
                <a:spcPts val="0"/>
              </a:spcAft>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err="1">
                <a:latin typeface="Arial" panose="020B0604020202020204" pitchFamily="34" charset="0"/>
                <a:ea typeface="Muli Light" charset="0"/>
                <a:cs typeface="Arial" panose="020B0604020202020204" pitchFamily="34" charset="0"/>
                <a:sym typeface="PT Sans"/>
              </a:rPr>
              <a:t>Mediatr</a:t>
            </a:r>
            <a:endParaRPr lang="en-US" sz="1600" b="1" i="1"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buSzPct val="25000"/>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How to Contribute</a:t>
            </a:r>
            <a:endParaRPr lang="en-US" sz="1600" b="1" i="1"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buSzPct val="25000"/>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buSzPct val="25000"/>
            </a:pPr>
            <a:r>
              <a:rPr lang="en-US" sz="2200" dirty="0">
                <a:latin typeface="Arial" panose="020B0604020202020204" pitchFamily="34" charset="0"/>
                <a:ea typeface="Muli Light" charset="0"/>
                <a:cs typeface="Arial" panose="020B0604020202020204" pitchFamily="34" charset="0"/>
                <a:sym typeface="PT Sans"/>
              </a:rPr>
              <a:t>Let’s Add </a:t>
            </a:r>
            <a:r>
              <a:rPr lang="en-US" sz="2200">
                <a:latin typeface="Arial" panose="020B0604020202020204" pitchFamily="34" charset="0"/>
                <a:ea typeface="Muli Light" charset="0"/>
                <a:cs typeface="Arial" panose="020B0604020202020204" pitchFamily="34" charset="0"/>
                <a:sym typeface="PT Sans"/>
              </a:rPr>
              <a:t>Some Features!</a:t>
            </a:r>
            <a:endParaRPr lang="en-US" sz="2200" dirty="0">
              <a:latin typeface="Arial" panose="020B0604020202020204" pitchFamily="34" charset="0"/>
              <a:ea typeface="Muli Light" charset="0"/>
              <a:cs typeface="Arial" panose="020B0604020202020204" pitchFamily="34" charset="0"/>
              <a:sym typeface="PT Sans"/>
            </a:endParaRPr>
          </a:p>
        </p:txBody>
      </p:sp>
      <p:sp>
        <p:nvSpPr>
          <p:cNvPr id="25" name="Shape 253">
            <a:extLst>
              <a:ext uri="{FF2B5EF4-FFF2-40B4-BE49-F238E27FC236}">
                <a16:creationId xmlns:a16="http://schemas.microsoft.com/office/drawing/2014/main" id="{74A7AA4C-5EED-4C4B-B09C-17403ED6A3B1}"/>
              </a:ext>
            </a:extLst>
          </p:cNvPr>
          <p:cNvSpPr/>
          <p:nvPr/>
        </p:nvSpPr>
        <p:spPr>
          <a:xfrm>
            <a:off x="728114" y="4578141"/>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6" name="Shape 253">
            <a:extLst>
              <a:ext uri="{FF2B5EF4-FFF2-40B4-BE49-F238E27FC236}">
                <a16:creationId xmlns:a16="http://schemas.microsoft.com/office/drawing/2014/main" id="{74A7AA4C-5EED-4C4B-B09C-17403ED6A3B1}"/>
              </a:ext>
            </a:extLst>
          </p:cNvPr>
          <p:cNvSpPr/>
          <p:nvPr/>
        </p:nvSpPr>
        <p:spPr>
          <a:xfrm>
            <a:off x="728114" y="3817415"/>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8" name="Shape 253">
            <a:extLst>
              <a:ext uri="{FF2B5EF4-FFF2-40B4-BE49-F238E27FC236}">
                <a16:creationId xmlns:a16="http://schemas.microsoft.com/office/drawing/2014/main" id="{74A7AA4C-5EED-4C4B-B09C-17403ED6A3B1}"/>
              </a:ext>
            </a:extLst>
          </p:cNvPr>
          <p:cNvSpPr/>
          <p:nvPr/>
        </p:nvSpPr>
        <p:spPr>
          <a:xfrm>
            <a:off x="728114" y="1535237"/>
            <a:ext cx="198701" cy="200933"/>
          </a:xfrm>
          <a:prstGeom prst="ellipse">
            <a:avLst/>
          </a:prstGeom>
          <a:solidFill>
            <a:srgbClr val="FFB612"/>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9" name="Shape 253">
            <a:extLst>
              <a:ext uri="{FF2B5EF4-FFF2-40B4-BE49-F238E27FC236}">
                <a16:creationId xmlns:a16="http://schemas.microsoft.com/office/drawing/2014/main" id="{74A7AA4C-5EED-4C4B-B09C-17403ED6A3B1}"/>
              </a:ext>
            </a:extLst>
          </p:cNvPr>
          <p:cNvSpPr/>
          <p:nvPr/>
        </p:nvSpPr>
        <p:spPr>
          <a:xfrm>
            <a:off x="728114" y="2295963"/>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30" name="Shape 253">
            <a:extLst>
              <a:ext uri="{FF2B5EF4-FFF2-40B4-BE49-F238E27FC236}">
                <a16:creationId xmlns:a16="http://schemas.microsoft.com/office/drawing/2014/main" id="{74A7AA4C-5EED-4C4B-B09C-17403ED6A3B1}"/>
              </a:ext>
            </a:extLst>
          </p:cNvPr>
          <p:cNvSpPr/>
          <p:nvPr/>
        </p:nvSpPr>
        <p:spPr>
          <a:xfrm>
            <a:off x="728114" y="3056689"/>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17" name="TextBox 16">
            <a:extLst>
              <a:ext uri="{FF2B5EF4-FFF2-40B4-BE49-F238E27FC236}">
                <a16:creationId xmlns:a16="http://schemas.microsoft.com/office/drawing/2014/main" id="{2EF405E1-B096-7943-AD36-EBAF964D3FF2}"/>
              </a:ext>
            </a:extLst>
          </p:cNvPr>
          <p:cNvSpPr txBox="1"/>
          <p:nvPr/>
        </p:nvSpPr>
        <p:spPr>
          <a:xfrm>
            <a:off x="962664" y="1375081"/>
            <a:ext cx="721423" cy="523220"/>
          </a:xfrm>
          <a:prstGeom prst="rect">
            <a:avLst/>
          </a:prstGeom>
          <a:noFill/>
        </p:spPr>
        <p:txBody>
          <a:bodyPr wrap="square" rtlCol="0">
            <a:spAutoFit/>
          </a:bodyPr>
          <a:lstStyle/>
          <a:p>
            <a:pPr algn="ctr"/>
            <a:r>
              <a:rPr lang="en-US" sz="2800" dirty="0">
                <a:solidFill>
                  <a:srgbClr val="FFB612"/>
                </a:solidFill>
                <a:latin typeface="Arial" panose="020B0604020202020204" pitchFamily="34" charset="0"/>
                <a:ea typeface="Muli ExtraLight" charset="0"/>
                <a:cs typeface="Arial" panose="020B0604020202020204" pitchFamily="34" charset="0"/>
              </a:rPr>
              <a:t>0X</a:t>
            </a:r>
          </a:p>
        </p:txBody>
      </p:sp>
      <p:sp>
        <p:nvSpPr>
          <p:cNvPr id="18" name="TextBox 17">
            <a:extLst>
              <a:ext uri="{FF2B5EF4-FFF2-40B4-BE49-F238E27FC236}">
                <a16:creationId xmlns:a16="http://schemas.microsoft.com/office/drawing/2014/main" id="{2EF405E1-B096-7943-AD36-EBAF964D3FF2}"/>
              </a:ext>
            </a:extLst>
          </p:cNvPr>
          <p:cNvSpPr txBox="1"/>
          <p:nvPr/>
        </p:nvSpPr>
        <p:spPr>
          <a:xfrm>
            <a:off x="962664" y="2144515"/>
            <a:ext cx="721423" cy="523220"/>
          </a:xfrm>
          <a:prstGeom prst="rect">
            <a:avLst/>
          </a:prstGeom>
          <a:noFill/>
        </p:spPr>
        <p:txBody>
          <a:bodyPr wrap="square" rtlCol="0">
            <a:spAutoFit/>
          </a:bodyPr>
          <a:lstStyle/>
          <a:p>
            <a:pPr algn="ctr"/>
            <a:r>
              <a:rPr lang="en-US" sz="2800" dirty="0">
                <a:solidFill>
                  <a:srgbClr val="412D5D"/>
                </a:solidFill>
                <a:latin typeface="Arial" panose="020B0604020202020204" pitchFamily="34" charset="0"/>
                <a:ea typeface="Muli ExtraLight" charset="0"/>
                <a:cs typeface="Arial" panose="020B0604020202020204" pitchFamily="34" charset="0"/>
              </a:rPr>
              <a:t>XX</a:t>
            </a:r>
          </a:p>
        </p:txBody>
      </p:sp>
      <p:sp>
        <p:nvSpPr>
          <p:cNvPr id="19" name="TextBox 18">
            <a:extLst>
              <a:ext uri="{FF2B5EF4-FFF2-40B4-BE49-F238E27FC236}">
                <a16:creationId xmlns:a16="http://schemas.microsoft.com/office/drawing/2014/main" id="{2EF405E1-B096-7943-AD36-EBAF964D3FF2}"/>
              </a:ext>
            </a:extLst>
          </p:cNvPr>
          <p:cNvSpPr txBox="1"/>
          <p:nvPr/>
        </p:nvSpPr>
        <p:spPr>
          <a:xfrm>
            <a:off x="962664" y="2891647"/>
            <a:ext cx="721423" cy="523220"/>
          </a:xfrm>
          <a:prstGeom prst="rect">
            <a:avLst/>
          </a:prstGeom>
          <a:noFill/>
        </p:spPr>
        <p:txBody>
          <a:bodyPr wrap="square" rtlCol="0">
            <a:spAutoFit/>
          </a:bodyPr>
          <a:lstStyle/>
          <a:p>
            <a:pPr algn="ctr"/>
            <a:r>
              <a:rPr lang="en-US" sz="2800" dirty="0">
                <a:solidFill>
                  <a:srgbClr val="412D5D"/>
                </a:solidFill>
                <a:latin typeface="Arial" panose="020B0604020202020204" pitchFamily="34" charset="0"/>
                <a:ea typeface="Muli ExtraLight" charset="0"/>
                <a:cs typeface="Arial" panose="020B0604020202020204" pitchFamily="34" charset="0"/>
              </a:rPr>
              <a:t>XX</a:t>
            </a:r>
          </a:p>
        </p:txBody>
      </p:sp>
      <p:sp>
        <p:nvSpPr>
          <p:cNvPr id="20" name="TextBox 19">
            <a:extLst>
              <a:ext uri="{FF2B5EF4-FFF2-40B4-BE49-F238E27FC236}">
                <a16:creationId xmlns:a16="http://schemas.microsoft.com/office/drawing/2014/main" id="{2EF405E1-B096-7943-AD36-EBAF964D3FF2}"/>
              </a:ext>
            </a:extLst>
          </p:cNvPr>
          <p:cNvSpPr txBox="1"/>
          <p:nvPr/>
        </p:nvSpPr>
        <p:spPr>
          <a:xfrm>
            <a:off x="962664" y="3661081"/>
            <a:ext cx="721423" cy="523220"/>
          </a:xfrm>
          <a:prstGeom prst="rect">
            <a:avLst/>
          </a:prstGeom>
          <a:noFill/>
        </p:spPr>
        <p:txBody>
          <a:bodyPr wrap="square" rtlCol="0">
            <a:spAutoFit/>
          </a:bodyPr>
          <a:lstStyle/>
          <a:p>
            <a:pPr algn="ctr"/>
            <a:r>
              <a:rPr lang="en-US" sz="2800">
                <a:solidFill>
                  <a:srgbClr val="412D5D"/>
                </a:solidFill>
                <a:latin typeface="Arial" panose="020B0604020202020204" pitchFamily="34" charset="0"/>
                <a:ea typeface="Muli ExtraLight" charset="0"/>
                <a:cs typeface="Arial" panose="020B0604020202020204" pitchFamily="34" charset="0"/>
              </a:rPr>
              <a:t>XX</a:t>
            </a:r>
          </a:p>
        </p:txBody>
      </p:sp>
      <p:sp>
        <p:nvSpPr>
          <p:cNvPr id="21" name="TextBox 20">
            <a:extLst>
              <a:ext uri="{FF2B5EF4-FFF2-40B4-BE49-F238E27FC236}">
                <a16:creationId xmlns:a16="http://schemas.microsoft.com/office/drawing/2014/main" id="{2EF405E1-B096-7943-AD36-EBAF964D3FF2}"/>
              </a:ext>
            </a:extLst>
          </p:cNvPr>
          <p:cNvSpPr txBox="1"/>
          <p:nvPr/>
        </p:nvSpPr>
        <p:spPr>
          <a:xfrm>
            <a:off x="962664" y="4419364"/>
            <a:ext cx="721423" cy="523220"/>
          </a:xfrm>
          <a:prstGeom prst="rect">
            <a:avLst/>
          </a:prstGeom>
          <a:noFill/>
        </p:spPr>
        <p:txBody>
          <a:bodyPr wrap="square" rtlCol="0">
            <a:spAutoFit/>
          </a:bodyPr>
          <a:lstStyle/>
          <a:p>
            <a:pPr algn="ctr"/>
            <a:r>
              <a:rPr lang="en-US" sz="2800">
                <a:solidFill>
                  <a:srgbClr val="412D5D"/>
                </a:solidFill>
                <a:latin typeface="Arial" panose="020B0604020202020204" pitchFamily="34" charset="0"/>
                <a:ea typeface="Muli ExtraLight" charset="0"/>
                <a:cs typeface="Arial" panose="020B0604020202020204" pitchFamily="34" charset="0"/>
              </a:rPr>
              <a:t>XX</a:t>
            </a:r>
          </a:p>
        </p:txBody>
      </p:sp>
      <p:sp>
        <p:nvSpPr>
          <p:cNvPr id="22" name="TextBox 21">
            <a:extLst>
              <a:ext uri="{FF2B5EF4-FFF2-40B4-BE49-F238E27FC236}">
                <a16:creationId xmlns:a16="http://schemas.microsoft.com/office/drawing/2014/main" id="{2EF405E1-B096-7943-AD36-EBAF964D3FF2}"/>
              </a:ext>
            </a:extLst>
          </p:cNvPr>
          <p:cNvSpPr txBox="1"/>
          <p:nvPr/>
        </p:nvSpPr>
        <p:spPr>
          <a:xfrm>
            <a:off x="962664" y="5173091"/>
            <a:ext cx="721423" cy="523220"/>
          </a:xfrm>
          <a:prstGeom prst="rect">
            <a:avLst/>
          </a:prstGeom>
          <a:noFill/>
        </p:spPr>
        <p:txBody>
          <a:bodyPr wrap="square" rtlCol="0">
            <a:spAutoFit/>
          </a:bodyPr>
          <a:lstStyle/>
          <a:p>
            <a:pPr algn="ctr"/>
            <a:r>
              <a:rPr lang="en-US" sz="2800">
                <a:solidFill>
                  <a:srgbClr val="412D5D"/>
                </a:solidFill>
                <a:latin typeface="Arial" panose="020B0604020202020204" pitchFamily="34" charset="0"/>
                <a:ea typeface="Muli ExtraLight" charset="0"/>
                <a:cs typeface="Arial" panose="020B0604020202020204" pitchFamily="34" charset="0"/>
              </a:rPr>
              <a:t>XX</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3914" y="1"/>
            <a:ext cx="5170361" cy="6881445"/>
          </a:xfrm>
          <a:prstGeom prst="rect">
            <a:avLst/>
          </a:prstGeom>
        </p:spPr>
      </p:pic>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a:xfrm>
            <a:off x="302683" y="228601"/>
            <a:ext cx="4256960" cy="521677"/>
          </a:xfrm>
        </p:spPr>
        <p:txBody>
          <a:bodyPr/>
          <a:lstStyle/>
          <a:p>
            <a:r>
              <a:rPr lang="en-US" b="0" dirty="0">
                <a:cs typeface="Arial" panose="020B0604020202020204" pitchFamily="34" charset="0"/>
              </a:rPr>
              <a:t>Table of contents</a:t>
            </a:r>
            <a:br>
              <a:rPr lang="en-US" dirty="0">
                <a:ea typeface="Open Sans" panose="020B0606030504020204" pitchFamily="34" charset="0"/>
                <a:cs typeface="Arial" panose="020B0604020202020204" pitchFamily="34" charset="0"/>
              </a:rPr>
            </a:br>
            <a:endParaRPr lang="en-US" b="0" dirty="0">
              <a:cs typeface="Arial" panose="020B0604020202020204" pitchFamily="34" charset="0"/>
            </a:endParaRPr>
          </a:p>
        </p:txBody>
      </p:sp>
    </p:spTree>
    <p:extLst>
      <p:ext uri="{BB962C8B-B14F-4D97-AF65-F5344CB8AC3E}">
        <p14:creationId xmlns:p14="http://schemas.microsoft.com/office/powerpoint/2010/main" val="423818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strVal val="#ppt_x"/>
                                          </p:val>
                                        </p:tav>
                                        <p:tav tm="100000">
                                          <p:val>
                                            <p:strVal val="#ppt_x"/>
                                          </p:val>
                                        </p:tav>
                                      </p:tavLst>
                                    </p:anim>
                                    <p:anim calcmode="lin" valueType="num">
                                      <p:cBhvr>
                                        <p:cTn id="53" dur="1000" fill="hold"/>
                                        <p:tgtEl>
                                          <p:spTgt spid="2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1000"/>
                                        <p:tgtEl>
                                          <p:spTgt spid="31"/>
                                        </p:tgtEl>
                                      </p:cBhvr>
                                    </p:animEffect>
                                    <p:anim calcmode="lin" valueType="num">
                                      <p:cBhvr>
                                        <p:cTn id="62" dur="1000" fill="hold"/>
                                        <p:tgtEl>
                                          <p:spTgt spid="31"/>
                                        </p:tgtEl>
                                        <p:attrNameLst>
                                          <p:attrName>ppt_x</p:attrName>
                                        </p:attrNameLst>
                                      </p:cBhvr>
                                      <p:tavLst>
                                        <p:tav tm="0">
                                          <p:val>
                                            <p:strVal val="#ppt_x"/>
                                          </p:val>
                                        </p:tav>
                                        <p:tav tm="100000">
                                          <p:val>
                                            <p:strVal val="#ppt_x"/>
                                          </p:val>
                                        </p:tav>
                                      </p:tavLst>
                                    </p:anim>
                                    <p:anim calcmode="lin" valueType="num">
                                      <p:cBhvr>
                                        <p:cTn id="63" dur="1000" fill="hold"/>
                                        <p:tgtEl>
                                          <p:spTgt spid="31"/>
                                        </p:tgtEl>
                                        <p:attrNameLst>
                                          <p:attrName>ppt_y</p:attrName>
                                        </p:attrNameLst>
                                      </p:cBhvr>
                                      <p:tavLst>
                                        <p:tav tm="0">
                                          <p:val>
                                            <p:strVal val="#ppt_y+.1"/>
                                          </p:val>
                                        </p:tav>
                                        <p:tav tm="100000">
                                          <p:val>
                                            <p:strVal val="#ppt_y"/>
                                          </p:val>
                                        </p:tav>
                                      </p:tavLst>
                                    </p:anim>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4" grpId="0" animBg="1"/>
      <p:bldP spid="25" grpId="0" animBg="1"/>
      <p:bldP spid="26" grpId="0" animBg="1"/>
      <p:bldP spid="28" grpId="0" animBg="1"/>
      <p:bldP spid="29" grpId="0" animBg="1"/>
      <p:bldP spid="30" grpId="0" animBg="1"/>
      <p:bldP spid="17" grpId="0"/>
      <p:bldP spid="18" grpId="0"/>
      <p:bldP spid="19" grpId="0"/>
      <p:bldP spid="20"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sunset in the background&#10;&#10;Description automatically generated">
            <a:extLst>
              <a:ext uri="{FF2B5EF4-FFF2-40B4-BE49-F238E27FC236}">
                <a16:creationId xmlns:a16="http://schemas.microsoft.com/office/drawing/2014/main" id="{DEAF3157-B2AD-044B-89FE-32A897F5F835}"/>
              </a:ext>
            </a:extLst>
          </p:cNvPr>
          <p:cNvPicPr>
            <a:picLocks noChangeAspect="1"/>
          </p:cNvPicPr>
          <p:nvPr/>
        </p:nvPicPr>
        <p:blipFill rotWithShape="1">
          <a:blip r:embed="rId3" cstate="email">
            <a:alphaModFix amt="77000"/>
            <a:extLst>
              <a:ext uri="{28A0092B-C50C-407E-A947-70E740481C1C}">
                <a14:useLocalDpi xmlns:a14="http://schemas.microsoft.com/office/drawing/2010/main"/>
              </a:ext>
            </a:extLst>
          </a:blip>
          <a:srcRect/>
          <a:stretch/>
        </p:blipFill>
        <p:spPr>
          <a:xfrm>
            <a:off x="-1" y="-5794"/>
            <a:ext cx="12288033" cy="6912020"/>
          </a:xfrm>
          <a:prstGeom prst="rect">
            <a:avLst/>
          </a:prstGeom>
          <a:solidFill>
            <a:schemeClr val="accent1"/>
          </a:solidFill>
          <a:effectLst>
            <a:outerShdw blurRad="25400" dist="50800" dir="5400000" algn="ctr" rotWithShape="0">
              <a:srgbClr val="000000">
                <a:alpha val="43137"/>
              </a:srgbClr>
            </a:outerShdw>
          </a:effectLst>
        </p:spPr>
      </p:pic>
      <p:sp>
        <p:nvSpPr>
          <p:cNvPr id="3" name="Title 2"/>
          <p:cNvSpPr>
            <a:spLocks noGrp="1"/>
          </p:cNvSpPr>
          <p:nvPr>
            <p:ph type="title"/>
          </p:nvPr>
        </p:nvSpPr>
        <p:spPr/>
        <p:txBody>
          <a:bodyPr>
            <a:normAutofit/>
          </a:bodyPr>
          <a:lstStyle/>
          <a:p>
            <a:r>
              <a:rPr lang="en-US" b="0" dirty="0">
                <a:cs typeface="Arial" panose="020B0604020202020204" pitchFamily="34" charset="0"/>
              </a:rPr>
              <a:t>3 Key Takeaways</a:t>
            </a:r>
          </a:p>
        </p:txBody>
      </p:sp>
      <p:sp>
        <p:nvSpPr>
          <p:cNvPr id="8" name="Freeform: Shape 7"/>
          <p:cNvSpPr/>
          <p:nvPr/>
        </p:nvSpPr>
        <p:spPr>
          <a:xfrm>
            <a:off x="2161729" y="1346491"/>
            <a:ext cx="7868542" cy="1037328"/>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effectLst>
            <a:outerShdw blurRad="50800" dist="38100" dir="2700000" algn="tl" rotWithShape="0">
              <a:prstClr val="black">
                <a:alpha val="20000"/>
              </a:prstClr>
            </a:outerShdw>
          </a:effectLst>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6763" tIns="60961" rIns="113792" bIns="60961" numCol="1" spcCol="1270" anchor="ctr" anchorCtr="0">
            <a:noAutofit/>
          </a:bodyPr>
          <a:lstStyle/>
          <a:p>
            <a:pPr lvl="0"/>
            <a:r>
              <a:rPr lang="en-US" dirty="0">
                <a:solidFill>
                  <a:schemeClr val="accent1"/>
                </a:solidFill>
                <a:latin typeface="Arial" panose="020B0604020202020204" pitchFamily="34" charset="0"/>
                <a:ea typeface="Open Sans" panose="020B0606030504020204" pitchFamily="34" charset="0"/>
                <a:cs typeface="Arial" panose="020B0604020202020204" pitchFamily="34" charset="0"/>
              </a:rPr>
              <a:t>Takeaway 1</a:t>
            </a:r>
          </a:p>
        </p:txBody>
      </p:sp>
      <p:sp>
        <p:nvSpPr>
          <p:cNvPr id="9" name="Oval 8"/>
          <p:cNvSpPr/>
          <p:nvPr/>
        </p:nvSpPr>
        <p:spPr>
          <a:xfrm>
            <a:off x="1643066" y="1346492"/>
            <a:ext cx="1037326" cy="1037326"/>
          </a:xfrm>
          <a:prstGeom prst="ellipse">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sp>
      <p:sp>
        <p:nvSpPr>
          <p:cNvPr id="10" name="Freeform: Shape 9"/>
          <p:cNvSpPr/>
          <p:nvPr/>
        </p:nvSpPr>
        <p:spPr>
          <a:xfrm>
            <a:off x="2161729" y="2555603"/>
            <a:ext cx="7868542" cy="1037327"/>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solidFill>
              <a:schemeClr val="accent2"/>
            </a:solidFill>
          </a:ln>
          <a:effectLst>
            <a:outerShdw blurRad="50800" dist="38100" dir="2700000" algn="tl" rotWithShape="0">
              <a:prstClr val="black">
                <a:alpha val="20000"/>
              </a:prstClr>
            </a:outerShdw>
          </a:effectLst>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6763" tIns="60960" rIns="113792" bIns="60961" numCol="1" spcCol="1270" anchor="ctr" anchorCtr="0">
            <a:noAutofit/>
          </a:bodyPr>
          <a:lstStyle/>
          <a:p>
            <a:pPr lvl="0"/>
            <a:r>
              <a:rPr lang="en-US" dirty="0">
                <a:solidFill>
                  <a:schemeClr val="accent2"/>
                </a:solidFill>
                <a:latin typeface="Arial" panose="020B0604020202020204" pitchFamily="34" charset="0"/>
                <a:ea typeface="Open Sans" panose="020B0606030504020204" pitchFamily="34" charset="0"/>
                <a:cs typeface="Arial" panose="020B0604020202020204" pitchFamily="34" charset="0"/>
              </a:rPr>
              <a:t>Takeaway 2 </a:t>
            </a:r>
          </a:p>
        </p:txBody>
      </p:sp>
      <p:sp>
        <p:nvSpPr>
          <p:cNvPr id="12" name="Freeform: Shape 11"/>
          <p:cNvSpPr/>
          <p:nvPr/>
        </p:nvSpPr>
        <p:spPr>
          <a:xfrm>
            <a:off x="2161729" y="3764715"/>
            <a:ext cx="7868542" cy="1037327"/>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solidFill>
              <a:schemeClr val="accent3"/>
            </a:solidFill>
          </a:ln>
          <a:effectLst>
            <a:outerShdw blurRad="50800" dist="38100" dir="2700000" algn="tl" rotWithShape="0">
              <a:prstClr val="black">
                <a:alpha val="20000"/>
              </a:prstClr>
            </a:outerShdw>
          </a:effectLst>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6763" tIns="60961" rIns="113792" bIns="60960" numCol="1" spcCol="1270" anchor="ctr" anchorCtr="0">
            <a:noAutofit/>
          </a:bodyPr>
          <a:lstStyle/>
          <a:p>
            <a:pPr lvl="0"/>
            <a:r>
              <a:rPr lang="en-US" dirty="0">
                <a:solidFill>
                  <a:schemeClr val="accent3"/>
                </a:solidFill>
                <a:latin typeface="Arial" panose="020B0604020202020204" pitchFamily="34" charset="0"/>
                <a:ea typeface="Open Sans" panose="020B0606030504020204" pitchFamily="34" charset="0"/>
                <a:cs typeface="Arial" panose="020B0604020202020204" pitchFamily="34" charset="0"/>
              </a:rPr>
              <a:t>Takeaway  3</a:t>
            </a:r>
          </a:p>
        </p:txBody>
      </p:sp>
      <p:sp>
        <p:nvSpPr>
          <p:cNvPr id="5" name="Oval 4"/>
          <p:cNvSpPr/>
          <p:nvPr/>
        </p:nvSpPr>
        <p:spPr bwMode="auto">
          <a:xfrm>
            <a:off x="1644378" y="1343747"/>
            <a:ext cx="1046922" cy="1049499"/>
          </a:xfrm>
          <a:prstGeom prst="ellipse">
            <a:avLst/>
          </a:prstGeom>
          <a:solidFill>
            <a:schemeClr val="accent1"/>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Arial" panose="020B0604020202020204" pitchFamily="34" charset="0"/>
                <a:ea typeface="Open Sans" panose="020B0606030504020204" pitchFamily="34" charset="0"/>
                <a:cs typeface="Arial" panose="020B0604020202020204" pitchFamily="34" charset="0"/>
              </a:rPr>
              <a:t>1</a:t>
            </a:r>
          </a:p>
        </p:txBody>
      </p:sp>
      <p:sp>
        <p:nvSpPr>
          <p:cNvPr id="6" name="Oval 5"/>
          <p:cNvSpPr/>
          <p:nvPr/>
        </p:nvSpPr>
        <p:spPr bwMode="auto">
          <a:xfrm>
            <a:off x="1644378" y="2549517"/>
            <a:ext cx="1046922" cy="1049499"/>
          </a:xfrm>
          <a:prstGeom prst="ellipse">
            <a:avLst/>
          </a:prstGeom>
          <a:solidFill>
            <a:schemeClr val="accent2"/>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Arial" panose="020B0604020202020204" pitchFamily="34" charset="0"/>
                <a:ea typeface="Open Sans" panose="020B0606030504020204" pitchFamily="34" charset="0"/>
                <a:cs typeface="Arial" panose="020B0604020202020204" pitchFamily="34" charset="0"/>
              </a:rPr>
              <a:t>2</a:t>
            </a:r>
          </a:p>
        </p:txBody>
      </p:sp>
      <p:sp>
        <p:nvSpPr>
          <p:cNvPr id="7" name="Oval 6"/>
          <p:cNvSpPr/>
          <p:nvPr/>
        </p:nvSpPr>
        <p:spPr bwMode="auto">
          <a:xfrm>
            <a:off x="1648706" y="3729344"/>
            <a:ext cx="1046922" cy="1049499"/>
          </a:xfrm>
          <a:prstGeom prst="ellipse">
            <a:avLst/>
          </a:prstGeom>
          <a:solidFill>
            <a:schemeClr val="accent3"/>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Arial" panose="020B0604020202020204" pitchFamily="34" charset="0"/>
                <a:ea typeface="Open Sans" panose="020B0606030504020204" pitchFamily="34" charset="0"/>
                <a:cs typeface="Arial" panose="020B0604020202020204" pitchFamily="34" charset="0"/>
              </a:rPr>
              <a:t>3</a:t>
            </a:r>
          </a:p>
        </p:txBody>
      </p:sp>
      <p:sp>
        <p:nvSpPr>
          <p:cNvPr id="16" name="Freeform: Shape 11"/>
          <p:cNvSpPr/>
          <p:nvPr/>
        </p:nvSpPr>
        <p:spPr>
          <a:xfrm>
            <a:off x="2161729" y="4960052"/>
            <a:ext cx="7868542" cy="1037327"/>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solidFill>
              <a:schemeClr val="accent6"/>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6763" tIns="60961" rIns="113792" bIns="60960" numCol="1" spcCol="1270" anchor="ctr" anchorCtr="0">
            <a:noAutofit/>
          </a:bodyPr>
          <a:lstStyle/>
          <a:p>
            <a:pPr lvl="0"/>
            <a:r>
              <a:rPr lang="en-US" dirty="0">
                <a:solidFill>
                  <a:schemeClr val="accent6"/>
                </a:solidFill>
                <a:latin typeface="Arial" panose="020B0604020202020204" pitchFamily="34" charset="0"/>
                <a:ea typeface="Open Sans" panose="020B0606030504020204" pitchFamily="34" charset="0"/>
                <a:cs typeface="Arial" panose="020B0604020202020204" pitchFamily="34" charset="0"/>
              </a:rPr>
              <a:t>Takeaway 4</a:t>
            </a:r>
          </a:p>
        </p:txBody>
      </p:sp>
      <p:sp>
        <p:nvSpPr>
          <p:cNvPr id="18" name="Oval 17"/>
          <p:cNvSpPr/>
          <p:nvPr/>
        </p:nvSpPr>
        <p:spPr bwMode="auto">
          <a:xfrm>
            <a:off x="1648706" y="4968210"/>
            <a:ext cx="1046922" cy="1049499"/>
          </a:xfrm>
          <a:prstGeom prst="ellipse">
            <a:avLst/>
          </a:prstGeom>
          <a:solidFill>
            <a:schemeClr val="accent6"/>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Arial" panose="020B0604020202020204" pitchFamily="34" charset="0"/>
              <a:ea typeface="Open Sans" panose="020B0606030504020204" pitchFamily="34" charset="0"/>
              <a:cs typeface="Arial" panose="020B0604020202020204" pitchFamily="34" charset="0"/>
            </a:endParaRPr>
          </a:p>
        </p:txBody>
      </p:sp>
      <p:sp>
        <p:nvSpPr>
          <p:cNvPr id="2" name="TextBox 1"/>
          <p:cNvSpPr txBox="1"/>
          <p:nvPr/>
        </p:nvSpPr>
        <p:spPr>
          <a:xfrm>
            <a:off x="1725127" y="5302433"/>
            <a:ext cx="906048" cy="338554"/>
          </a:xfrm>
          <a:prstGeom prst="rect">
            <a:avLst/>
          </a:prstGeom>
          <a:noFill/>
        </p:spPr>
        <p:txBody>
          <a:bodyPr wrap="square" rtlCol="0">
            <a:spAutoFit/>
          </a:bodyPr>
          <a:lstStyle/>
          <a:p>
            <a:r>
              <a:rPr lang="en-US" sz="1600" dirty="0">
                <a:solidFill>
                  <a:schemeClr val="bg1"/>
                </a:solidFill>
                <a:latin typeface="Arial" panose="020B0604020202020204" pitchFamily="34" charset="0"/>
                <a:ea typeface="Open Sans" panose="020B0606030504020204" pitchFamily="34" charset="0"/>
                <a:cs typeface="Arial" panose="020B0604020202020204" pitchFamily="34" charset="0"/>
              </a:rPr>
              <a:t>BONUS</a:t>
            </a:r>
          </a:p>
        </p:txBody>
      </p:sp>
      <p:pic>
        <p:nvPicPr>
          <p:cNvPr id="26" name="Picture 25">
            <a:extLst>
              <a:ext uri="{FF2B5EF4-FFF2-40B4-BE49-F238E27FC236}">
                <a16:creationId xmlns:a16="http://schemas.microsoft.com/office/drawing/2014/main" id="{9E82099B-415E-254B-9E2D-CA45054A32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9134" y="6453352"/>
            <a:ext cx="1312190" cy="182414"/>
          </a:xfrm>
          <a:prstGeom prst="rect">
            <a:avLst/>
          </a:prstGeom>
        </p:spPr>
      </p:pic>
    </p:spTree>
    <p:extLst>
      <p:ext uri="{BB962C8B-B14F-4D97-AF65-F5344CB8AC3E}">
        <p14:creationId xmlns:p14="http://schemas.microsoft.com/office/powerpoint/2010/main" val="356369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5" grpId="0" animBg="1"/>
      <p:bldP spid="6" grpId="0" animBg="1"/>
      <p:bldP spid="7" grpId="0" animBg="1"/>
      <p:bldP spid="16" grpId="0" animBg="1"/>
      <p:bldP spid="18" grpId="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oshua-reddekopp-315821-unsplash.jpg"/>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135800" y="688933"/>
            <a:ext cx="12339654" cy="6191748"/>
          </a:xfrm>
          <a:prstGeom prst="rect">
            <a:avLst/>
          </a:prstGeom>
        </p:spPr>
      </p:pic>
      <p:sp>
        <p:nvSpPr>
          <p:cNvPr id="18" name="Rectangle 17"/>
          <p:cNvSpPr/>
          <p:nvPr/>
        </p:nvSpPr>
        <p:spPr>
          <a:xfrm>
            <a:off x="-135799" y="87044"/>
            <a:ext cx="12339654" cy="67936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7" name="Rectangle 6"/>
          <p:cNvSpPr/>
          <p:nvPr/>
        </p:nvSpPr>
        <p:spPr>
          <a:xfrm rot="20864522">
            <a:off x="-803012" y="-1394978"/>
            <a:ext cx="13428005" cy="5085848"/>
          </a:xfrm>
          <a:prstGeom prst="rect">
            <a:avLst/>
          </a:prstGeom>
          <a:solidFill>
            <a:srgbClr val="FFFFFF"/>
          </a:solidFill>
          <a:ln>
            <a:noFill/>
          </a:ln>
          <a:effectLst>
            <a:outerShdw blurRad="50800" dist="50800" dir="5400000" algn="ctr" rotWithShape="0">
              <a:srgbClr val="000000">
                <a:alpha val="1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2" name="Title 1"/>
          <p:cNvSpPr>
            <a:spLocks noGrp="1"/>
          </p:cNvSpPr>
          <p:nvPr>
            <p:ph type="title" idx="4294967295"/>
          </p:nvPr>
        </p:nvSpPr>
        <p:spPr>
          <a:xfrm>
            <a:off x="304006" y="244747"/>
            <a:ext cx="11583988" cy="522288"/>
          </a:xfrm>
          <a:prstGeom prst="rect">
            <a:avLst/>
          </a:prstGeom>
        </p:spPr>
        <p:txBody>
          <a:bodyPr/>
          <a:lstStyle/>
          <a:p>
            <a:r>
              <a:rPr lang="en-US" b="0" dirty="0"/>
              <a:t>Value slide</a:t>
            </a:r>
          </a:p>
        </p:txBody>
      </p:sp>
      <p:sp>
        <p:nvSpPr>
          <p:cNvPr id="17" name="Right Arrow 16"/>
          <p:cNvSpPr/>
          <p:nvPr/>
        </p:nvSpPr>
        <p:spPr>
          <a:xfrm rot="5400000">
            <a:off x="150462" y="1491541"/>
            <a:ext cx="1773492" cy="1445531"/>
          </a:xfrm>
          <a:prstGeom prst="rightArrow">
            <a:avLst>
              <a:gd name="adj1" fmla="val 72338"/>
              <a:gd name="adj2" fmla="val 38601"/>
            </a:avLst>
          </a:prstGeom>
          <a:solidFill>
            <a:srgbClr val="FEB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20" name="TextBox 19"/>
          <p:cNvSpPr txBox="1"/>
          <p:nvPr/>
        </p:nvSpPr>
        <p:spPr>
          <a:xfrm>
            <a:off x="427301" y="1445027"/>
            <a:ext cx="1187571" cy="276999"/>
          </a:xfrm>
          <a:prstGeom prst="rect">
            <a:avLst/>
          </a:prstGeom>
          <a:noFill/>
        </p:spPr>
        <p:txBody>
          <a:bodyPr wrap="square" rtlCol="0">
            <a:spAutoFit/>
          </a:bodyPr>
          <a:lstStyle/>
          <a:p>
            <a:pPr algn="ctr"/>
            <a:r>
              <a:rPr lang="en-US" sz="1200" b="1" dirty="0">
                <a:solidFill>
                  <a:schemeClr val="bg1"/>
                </a:solidFill>
                <a:latin typeface="Arial" panose="020B0604020202020204" pitchFamily="34" charset="0"/>
                <a:ea typeface="Open Sans" panose="020B0606030504020204" pitchFamily="34" charset="0"/>
                <a:cs typeface="Arial" panose="020B0604020202020204" pitchFamily="34" charset="0"/>
              </a:rPr>
              <a:t>Decreased</a:t>
            </a:r>
          </a:p>
        </p:txBody>
      </p:sp>
      <p:sp>
        <p:nvSpPr>
          <p:cNvPr id="21" name="TextBox 20"/>
          <p:cNvSpPr txBox="1"/>
          <p:nvPr/>
        </p:nvSpPr>
        <p:spPr>
          <a:xfrm>
            <a:off x="1959141" y="1468088"/>
            <a:ext cx="3150092" cy="1323439"/>
          </a:xfrm>
          <a:prstGeom prst="rect">
            <a:avLst/>
          </a:prstGeom>
          <a:noFill/>
        </p:spPr>
        <p:txBody>
          <a:bodyPr wrap="square" rtlCol="0">
            <a:spAutoFit/>
          </a:bodyPr>
          <a:lstStyle/>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User frustration</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Development time</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Hardware &amp; storage costs</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Business Continuity &amp; Disaster Recovery costs</a:t>
            </a:r>
          </a:p>
        </p:txBody>
      </p:sp>
      <p:sp>
        <p:nvSpPr>
          <p:cNvPr id="23" name="TextBox 22"/>
          <p:cNvSpPr txBox="1"/>
          <p:nvPr/>
        </p:nvSpPr>
        <p:spPr>
          <a:xfrm>
            <a:off x="5679698" y="4934789"/>
            <a:ext cx="2028185" cy="1077218"/>
          </a:xfrm>
          <a:prstGeom prst="rect">
            <a:avLst/>
          </a:prstGeom>
          <a:noFill/>
        </p:spPr>
        <p:txBody>
          <a:bodyPr wrap="square" rtlCol="0">
            <a:spAutoFit/>
          </a:bodyPr>
          <a:lstStyle/>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Accessibility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Scalability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Availability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Flexibility</a:t>
            </a:r>
          </a:p>
        </p:txBody>
      </p:sp>
      <p:sp>
        <p:nvSpPr>
          <p:cNvPr id="24" name="TextBox 23"/>
          <p:cNvSpPr txBox="1"/>
          <p:nvPr/>
        </p:nvSpPr>
        <p:spPr>
          <a:xfrm>
            <a:off x="2837863" y="4934789"/>
            <a:ext cx="2631177" cy="1077218"/>
          </a:xfrm>
          <a:prstGeom prst="rect">
            <a:avLst/>
          </a:prstGeom>
          <a:noFill/>
        </p:spPr>
        <p:txBody>
          <a:bodyPr wrap="square" rtlCol="0">
            <a:spAutoFit/>
          </a:bodyPr>
          <a:lstStyle/>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Speed and agility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Pace of innovation</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Ability to match spend to business need</a:t>
            </a:r>
          </a:p>
        </p:txBody>
      </p:sp>
      <p:sp>
        <p:nvSpPr>
          <p:cNvPr id="25" name="TextBox 24"/>
          <p:cNvSpPr txBox="1"/>
          <p:nvPr/>
        </p:nvSpPr>
        <p:spPr>
          <a:xfrm>
            <a:off x="7645068" y="4912109"/>
            <a:ext cx="1799874" cy="1077218"/>
          </a:xfrm>
          <a:prstGeom prst="rect">
            <a:avLst/>
          </a:prstGeom>
          <a:noFill/>
        </p:spPr>
        <p:txBody>
          <a:bodyPr wrap="square" rtlCol="0">
            <a:spAutoFit/>
          </a:bodyPr>
          <a:lstStyle/>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Security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Enforceability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Portability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Reliability</a:t>
            </a:r>
          </a:p>
        </p:txBody>
      </p:sp>
      <p:sp>
        <p:nvSpPr>
          <p:cNvPr id="26" name="TextBox 25"/>
          <p:cNvSpPr txBox="1"/>
          <p:nvPr/>
        </p:nvSpPr>
        <p:spPr>
          <a:xfrm>
            <a:off x="5299244" y="1468089"/>
            <a:ext cx="3369192" cy="1323439"/>
          </a:xfrm>
          <a:prstGeom prst="rect">
            <a:avLst/>
          </a:prstGeom>
          <a:noFill/>
        </p:spPr>
        <p:txBody>
          <a:bodyPr wrap="square" rtlCol="0">
            <a:spAutoFit/>
          </a:bodyPr>
          <a:lstStyle/>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Enterprise computing costs</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Monitoring &amp; backup costs</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Training &amp; support costs</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Maintenance costs</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Software licensing costs</a:t>
            </a:r>
          </a:p>
        </p:txBody>
      </p:sp>
      <p:cxnSp>
        <p:nvCxnSpPr>
          <p:cNvPr id="37" name="Straight Connector 36"/>
          <p:cNvCxnSpPr>
            <a:cxnSpLocks/>
          </p:cNvCxnSpPr>
          <p:nvPr/>
        </p:nvCxnSpPr>
        <p:spPr>
          <a:xfrm flipV="1">
            <a:off x="-225468" y="2053749"/>
            <a:ext cx="13237290" cy="2904787"/>
          </a:xfrm>
          <a:prstGeom prst="line">
            <a:avLst/>
          </a:prstGeom>
          <a:ln w="9525" cmpd="sng">
            <a:solidFill>
              <a:srgbClr val="C8CACD"/>
            </a:solidFill>
            <a:prstDash val="solid"/>
          </a:ln>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E9FC0F40-1411-6B48-ABDB-32C5A1D306F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9" name="Right Arrow 18"/>
          <p:cNvSpPr/>
          <p:nvPr/>
        </p:nvSpPr>
        <p:spPr>
          <a:xfrm rot="16200000" flipV="1">
            <a:off x="9362562" y="4350225"/>
            <a:ext cx="1773492" cy="1445531"/>
          </a:xfrm>
          <a:prstGeom prst="rightArrow">
            <a:avLst>
              <a:gd name="adj1" fmla="val 72338"/>
              <a:gd name="adj2" fmla="val 386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29" name="TextBox 28"/>
          <p:cNvSpPr txBox="1"/>
          <p:nvPr/>
        </p:nvSpPr>
        <p:spPr>
          <a:xfrm>
            <a:off x="9659124" y="5551038"/>
            <a:ext cx="1187571" cy="276999"/>
          </a:xfrm>
          <a:prstGeom prst="rect">
            <a:avLst/>
          </a:prstGeom>
          <a:noFill/>
        </p:spPr>
        <p:txBody>
          <a:bodyPr wrap="square" rtlCol="0">
            <a:spAutoFit/>
          </a:bodyPr>
          <a:lstStyle/>
          <a:p>
            <a:pPr algn="ctr"/>
            <a:r>
              <a:rPr lang="en-US" sz="1200" b="1" dirty="0">
                <a:solidFill>
                  <a:schemeClr val="bg1"/>
                </a:solidFill>
                <a:latin typeface="Arial" panose="020B0604020202020204" pitchFamily="34" charset="0"/>
                <a:ea typeface="Open Sans" panose="020B0606030504020204" pitchFamily="34" charset="0"/>
                <a:cs typeface="Arial" panose="020B0604020202020204" pitchFamily="34" charset="0"/>
              </a:rPr>
              <a:t>Increased</a:t>
            </a:r>
          </a:p>
        </p:txBody>
      </p:sp>
    </p:spTree>
    <p:extLst>
      <p:ext uri="{BB962C8B-B14F-4D97-AF65-F5344CB8AC3E}">
        <p14:creationId xmlns:p14="http://schemas.microsoft.com/office/powerpoint/2010/main" val="159510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BE9868E-B072-F94F-A0CB-7BEB0AC69B23}"/>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a:xfrm>
            <a:off x="5448299" y="0"/>
            <a:ext cx="6834905" cy="6858000"/>
          </a:xfrm>
        </p:spPr>
      </p:pic>
      <p:sp>
        <p:nvSpPr>
          <p:cNvPr id="8" name="Rectangle 7"/>
          <p:cNvSpPr/>
          <p:nvPr/>
        </p:nvSpPr>
        <p:spPr>
          <a:xfrm>
            <a:off x="3472542" y="762000"/>
            <a:ext cx="7881257" cy="5334000"/>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303925" y="1628719"/>
            <a:ext cx="1744388" cy="954107"/>
          </a:xfrm>
          <a:prstGeom prst="rect">
            <a:avLst/>
          </a:prstGeom>
          <a:noFill/>
        </p:spPr>
        <p:txBody>
          <a:bodyPr wrap="none" rtlCol="0">
            <a:spAutoFit/>
          </a:bodyPr>
          <a:lstStyle/>
          <a:p>
            <a:pPr algn="r"/>
            <a:r>
              <a:rPr lang="en-US" sz="2800" dirty="0">
                <a:solidFill>
                  <a:schemeClr val="accent1"/>
                </a:solidFill>
                <a:latin typeface="Arial" panose="020B0604020202020204" pitchFamily="34" charset="0"/>
                <a:ea typeface="Nexa Bold" charset="0"/>
                <a:cs typeface="Arial" panose="020B0604020202020204" pitchFamily="34" charset="0"/>
              </a:rPr>
              <a:t>4 options </a:t>
            </a:r>
            <a:br>
              <a:rPr lang="en-US" sz="2800" dirty="0">
                <a:solidFill>
                  <a:schemeClr val="accent1"/>
                </a:solidFill>
                <a:latin typeface="Arial" panose="020B0604020202020204" pitchFamily="34" charset="0"/>
                <a:ea typeface="Nexa Bold" charset="0"/>
                <a:cs typeface="Arial" panose="020B0604020202020204" pitchFamily="34" charset="0"/>
              </a:rPr>
            </a:br>
            <a:r>
              <a:rPr lang="en-US" sz="2800" dirty="0">
                <a:solidFill>
                  <a:schemeClr val="accent1"/>
                </a:solidFill>
                <a:latin typeface="Arial" panose="020B0604020202020204" pitchFamily="34" charset="0"/>
                <a:ea typeface="Nexa Bold" charset="0"/>
                <a:cs typeface="Arial" panose="020B0604020202020204" pitchFamily="34" charset="0"/>
              </a:rPr>
              <a:t>or a grid</a:t>
            </a:r>
          </a:p>
        </p:txBody>
      </p:sp>
      <p:sp>
        <p:nvSpPr>
          <p:cNvPr id="10" name="Rectangle 9"/>
          <p:cNvSpPr/>
          <p:nvPr/>
        </p:nvSpPr>
        <p:spPr>
          <a:xfrm>
            <a:off x="1670304" y="3057391"/>
            <a:ext cx="1378009" cy="1569660"/>
          </a:xfrm>
          <a:prstGeom prst="rect">
            <a:avLst/>
          </a:prstGeom>
        </p:spPr>
        <p:txBody>
          <a:bodyPr wrap="square">
            <a:spAutoFit/>
          </a:bodyPr>
          <a:lstStyle/>
          <a:p>
            <a:pPr algn="r"/>
            <a:r>
              <a:rPr lang="en-US" sz="1200" dirty="0">
                <a:latin typeface="Arial" panose="020B0604020202020204" pitchFamily="34" charset="0"/>
                <a:ea typeface="Roboto Medium" charset="0"/>
                <a:cs typeface="Arial" panose="020B0604020202020204" pitchFamily="34" charset="0"/>
              </a:rPr>
              <a:t>Far far away</a:t>
            </a:r>
            <a:r>
              <a:rPr lang="en-US" sz="1200" dirty="0">
                <a:latin typeface="Arial" panose="020B0604020202020204" pitchFamily="34" charset="0"/>
                <a:ea typeface="Roboto Thin" charset="0"/>
                <a:cs typeface="Arial" panose="020B0604020202020204" pitchFamily="34" charset="0"/>
              </a:rPr>
              <a:t>, behind the word </a:t>
            </a:r>
            <a:r>
              <a:rPr lang="en-US" sz="1200" dirty="0" err="1">
                <a:latin typeface="Arial" panose="020B0604020202020204" pitchFamily="34" charset="0"/>
                <a:ea typeface="Roboto Thin" charset="0"/>
                <a:cs typeface="Arial" panose="020B0604020202020204" pitchFamily="34" charset="0"/>
              </a:rPr>
              <a:t>montains</a:t>
            </a:r>
            <a:r>
              <a:rPr lang="en-US" sz="1200" dirty="0">
                <a:latin typeface="Arial" panose="020B0604020202020204" pitchFamily="34" charset="0"/>
                <a:ea typeface="Roboto Thin" charset="0"/>
                <a:cs typeface="Arial" panose="020B0604020202020204" pitchFamily="34" charset="0"/>
              </a:rPr>
              <a:t>, far from the countries </a:t>
            </a:r>
            <a:r>
              <a:rPr lang="en-US" sz="1200" dirty="0" err="1">
                <a:latin typeface="Arial" panose="020B0604020202020204" pitchFamily="34" charset="0"/>
                <a:ea typeface="Roboto Thin" charset="0"/>
                <a:cs typeface="Arial" panose="020B0604020202020204" pitchFamily="34" charset="0"/>
              </a:rPr>
              <a:t>Vokalia</a:t>
            </a:r>
            <a:r>
              <a:rPr lang="en-US" sz="1200" dirty="0">
                <a:latin typeface="Arial" panose="020B0604020202020204" pitchFamily="34" charset="0"/>
                <a:ea typeface="Roboto Thin" charset="0"/>
                <a:cs typeface="Arial" panose="020B0604020202020204" pitchFamily="34" charset="0"/>
              </a:rPr>
              <a:t> and </a:t>
            </a:r>
            <a:r>
              <a:rPr lang="en-US" sz="1200" dirty="0" err="1">
                <a:latin typeface="Arial" panose="020B0604020202020204" pitchFamily="34" charset="0"/>
                <a:ea typeface="Roboto Thin" charset="0"/>
                <a:cs typeface="Arial" panose="020B0604020202020204" pitchFamily="34" charset="0"/>
              </a:rPr>
              <a:t>Consonantia</a:t>
            </a:r>
            <a:r>
              <a:rPr lang="en-US" sz="1200" dirty="0">
                <a:latin typeface="Arial" panose="020B0604020202020204" pitchFamily="34" charset="0"/>
                <a:ea typeface="Roboto Thin" charset="0"/>
                <a:cs typeface="Arial" panose="020B0604020202020204" pitchFamily="34" charset="0"/>
              </a:rPr>
              <a:t>, there live the blind texts.</a:t>
            </a:r>
          </a:p>
        </p:txBody>
      </p:sp>
      <p:grpSp>
        <p:nvGrpSpPr>
          <p:cNvPr id="53" name="Group 52"/>
          <p:cNvGrpSpPr/>
          <p:nvPr/>
        </p:nvGrpSpPr>
        <p:grpSpPr>
          <a:xfrm>
            <a:off x="4624932" y="1780269"/>
            <a:ext cx="2491560" cy="1238626"/>
            <a:chOff x="4094297" y="2073826"/>
            <a:chExt cx="2491560" cy="1238626"/>
          </a:xfrm>
        </p:grpSpPr>
        <p:sp>
          <p:nvSpPr>
            <p:cNvPr id="12" name="TextBox 11"/>
            <p:cNvSpPr txBox="1"/>
            <p:nvPr/>
          </p:nvSpPr>
          <p:spPr>
            <a:xfrm>
              <a:off x="4094297" y="2073826"/>
              <a:ext cx="1539845" cy="369332"/>
            </a:xfrm>
            <a:prstGeom prst="rect">
              <a:avLst/>
            </a:prstGeom>
            <a:noFill/>
          </p:spPr>
          <p:txBody>
            <a:bodyPr wrap="none" rtlCol="0">
              <a:spAutoFit/>
            </a:bodyPr>
            <a:lstStyle/>
            <a:p>
              <a:r>
                <a:rPr lang="en-US" dirty="0">
                  <a:latin typeface="Arial" panose="020B0604020202020204" pitchFamily="34" charset="0"/>
                  <a:ea typeface="Nexa Bold" charset="0"/>
                  <a:cs typeface="Arial" panose="020B0604020202020204" pitchFamily="34" charset="0"/>
                </a:rPr>
                <a:t>YOUR TITLE</a:t>
              </a:r>
            </a:p>
          </p:txBody>
        </p:sp>
        <p:sp>
          <p:nvSpPr>
            <p:cNvPr id="13" name="Rectangle 12"/>
            <p:cNvSpPr/>
            <p:nvPr/>
          </p:nvSpPr>
          <p:spPr>
            <a:xfrm>
              <a:off x="4094298" y="2543011"/>
              <a:ext cx="2491559" cy="769441"/>
            </a:xfrm>
            <a:prstGeom prst="rect">
              <a:avLst/>
            </a:prstGeom>
          </p:spPr>
          <p:txBody>
            <a:bodyPr wrap="square">
              <a:spAutoFit/>
            </a:bodyPr>
            <a:lstStyle/>
            <a:p>
              <a:r>
                <a:rPr lang="en-US" sz="1100" dirty="0">
                  <a:latin typeface="Arial" panose="020B0604020202020204" pitchFamily="34" charset="0"/>
                  <a:ea typeface="Roboto Medium" charset="0"/>
                  <a:cs typeface="Arial" panose="020B0604020202020204" pitchFamily="34" charset="0"/>
                </a:rPr>
                <a:t>Far far away</a:t>
              </a:r>
              <a:r>
                <a:rPr lang="en-US" sz="1100" dirty="0">
                  <a:latin typeface="Arial" panose="020B0604020202020204" pitchFamily="34" charset="0"/>
                  <a:ea typeface="Roboto Thin" charset="0"/>
                  <a:cs typeface="Arial" panose="020B0604020202020204" pitchFamily="34" charset="0"/>
                </a:rPr>
                <a:t>, behind the word mountains, far from the countries </a:t>
              </a:r>
              <a:r>
                <a:rPr lang="en-US" sz="1100" dirty="0" err="1">
                  <a:latin typeface="Arial" panose="020B0604020202020204" pitchFamily="34" charset="0"/>
                  <a:ea typeface="Roboto Thin" charset="0"/>
                  <a:cs typeface="Arial" panose="020B0604020202020204" pitchFamily="34" charset="0"/>
                </a:rPr>
                <a:t>Vokalia</a:t>
              </a:r>
              <a:r>
                <a:rPr lang="en-US" sz="1100" dirty="0">
                  <a:latin typeface="Arial" panose="020B0604020202020204" pitchFamily="34" charset="0"/>
                  <a:ea typeface="Roboto Thin" charset="0"/>
                  <a:cs typeface="Arial" panose="020B0604020202020204" pitchFamily="34" charset="0"/>
                </a:rPr>
                <a:t> and </a:t>
              </a:r>
              <a:r>
                <a:rPr lang="en-US" sz="1100" dirty="0" err="1">
                  <a:latin typeface="Arial" panose="020B0604020202020204" pitchFamily="34" charset="0"/>
                  <a:ea typeface="Roboto Thin" charset="0"/>
                  <a:cs typeface="Arial" panose="020B0604020202020204" pitchFamily="34" charset="0"/>
                </a:rPr>
                <a:t>Consonantia</a:t>
              </a:r>
              <a:r>
                <a:rPr lang="en-US" sz="1100" dirty="0">
                  <a:latin typeface="Arial" panose="020B0604020202020204" pitchFamily="34" charset="0"/>
                  <a:ea typeface="Roboto Thin" charset="0"/>
                  <a:cs typeface="Arial" panose="020B0604020202020204" pitchFamily="34" charset="0"/>
                </a:rPr>
                <a:t>, there live the blind texts.</a:t>
              </a:r>
            </a:p>
          </p:txBody>
        </p:sp>
        <p:cxnSp>
          <p:nvCxnSpPr>
            <p:cNvPr id="15" name="Straight Connector 14"/>
            <p:cNvCxnSpPr/>
            <p:nvPr/>
          </p:nvCxnSpPr>
          <p:spPr>
            <a:xfrm>
              <a:off x="4199011" y="2455923"/>
              <a:ext cx="44492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7831673" y="1736440"/>
            <a:ext cx="2491559" cy="1282455"/>
            <a:chOff x="4094298" y="2029997"/>
            <a:chExt cx="2491559" cy="1282455"/>
          </a:xfrm>
        </p:grpSpPr>
        <p:sp>
          <p:nvSpPr>
            <p:cNvPr id="56" name="TextBox 55"/>
            <p:cNvSpPr txBox="1"/>
            <p:nvPr/>
          </p:nvSpPr>
          <p:spPr>
            <a:xfrm>
              <a:off x="4094298" y="2029997"/>
              <a:ext cx="1539845" cy="369332"/>
            </a:xfrm>
            <a:prstGeom prst="rect">
              <a:avLst/>
            </a:prstGeom>
            <a:noFill/>
          </p:spPr>
          <p:txBody>
            <a:bodyPr wrap="none" rtlCol="0">
              <a:spAutoFit/>
            </a:bodyPr>
            <a:lstStyle/>
            <a:p>
              <a:r>
                <a:rPr lang="en-US" dirty="0">
                  <a:latin typeface="Arial" panose="020B0604020202020204" pitchFamily="34" charset="0"/>
                  <a:ea typeface="Nexa Bold" charset="0"/>
                  <a:cs typeface="Arial" panose="020B0604020202020204" pitchFamily="34" charset="0"/>
                </a:rPr>
                <a:t>YOUR TITLE</a:t>
              </a:r>
            </a:p>
          </p:txBody>
        </p:sp>
        <p:sp>
          <p:nvSpPr>
            <p:cNvPr id="57" name="Rectangle 56"/>
            <p:cNvSpPr/>
            <p:nvPr/>
          </p:nvSpPr>
          <p:spPr>
            <a:xfrm>
              <a:off x="4094298" y="2543011"/>
              <a:ext cx="2491559" cy="769441"/>
            </a:xfrm>
            <a:prstGeom prst="rect">
              <a:avLst/>
            </a:prstGeom>
          </p:spPr>
          <p:txBody>
            <a:bodyPr wrap="square">
              <a:spAutoFit/>
            </a:bodyPr>
            <a:lstStyle/>
            <a:p>
              <a:r>
                <a:rPr lang="en-US" sz="1100" dirty="0">
                  <a:latin typeface="Arial" panose="020B0604020202020204" pitchFamily="34" charset="0"/>
                  <a:ea typeface="Roboto Medium" charset="0"/>
                  <a:cs typeface="Arial" panose="020B0604020202020204" pitchFamily="34" charset="0"/>
                </a:rPr>
                <a:t>Far far away</a:t>
              </a:r>
              <a:r>
                <a:rPr lang="en-US" sz="1100" dirty="0">
                  <a:latin typeface="Arial" panose="020B0604020202020204" pitchFamily="34" charset="0"/>
                  <a:ea typeface="Roboto Thin" charset="0"/>
                  <a:cs typeface="Arial" panose="020B0604020202020204" pitchFamily="34" charset="0"/>
                </a:rPr>
                <a:t>, behind the word mountains, far from the countries </a:t>
              </a:r>
              <a:r>
                <a:rPr lang="en-US" sz="1100" dirty="0" err="1">
                  <a:latin typeface="Arial" panose="020B0604020202020204" pitchFamily="34" charset="0"/>
                  <a:ea typeface="Roboto Thin" charset="0"/>
                  <a:cs typeface="Arial" panose="020B0604020202020204" pitchFamily="34" charset="0"/>
                </a:rPr>
                <a:t>Vokalia</a:t>
              </a:r>
              <a:r>
                <a:rPr lang="en-US" sz="1100" dirty="0">
                  <a:latin typeface="Arial" panose="020B0604020202020204" pitchFamily="34" charset="0"/>
                  <a:ea typeface="Roboto Thin" charset="0"/>
                  <a:cs typeface="Arial" panose="020B0604020202020204" pitchFamily="34" charset="0"/>
                </a:rPr>
                <a:t> and </a:t>
              </a:r>
              <a:r>
                <a:rPr lang="en-US" sz="1100" dirty="0" err="1">
                  <a:latin typeface="Arial" panose="020B0604020202020204" pitchFamily="34" charset="0"/>
                  <a:ea typeface="Roboto Thin" charset="0"/>
                  <a:cs typeface="Arial" panose="020B0604020202020204" pitchFamily="34" charset="0"/>
                </a:rPr>
                <a:t>Consonantia</a:t>
              </a:r>
              <a:r>
                <a:rPr lang="en-US" sz="1100" dirty="0">
                  <a:latin typeface="Arial" panose="020B0604020202020204" pitchFamily="34" charset="0"/>
                  <a:ea typeface="Roboto Thin" charset="0"/>
                  <a:cs typeface="Arial" panose="020B0604020202020204" pitchFamily="34" charset="0"/>
                </a:rPr>
                <a:t>, there live the blind texts.</a:t>
              </a:r>
            </a:p>
          </p:txBody>
        </p:sp>
        <p:cxnSp>
          <p:nvCxnSpPr>
            <p:cNvPr id="58" name="Straight Connector 57"/>
            <p:cNvCxnSpPr/>
            <p:nvPr/>
          </p:nvCxnSpPr>
          <p:spPr>
            <a:xfrm>
              <a:off x="4199011" y="2455923"/>
              <a:ext cx="44492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4653966" y="3986215"/>
            <a:ext cx="2491560" cy="1238626"/>
            <a:chOff x="4094297" y="2073826"/>
            <a:chExt cx="2491560" cy="1238626"/>
          </a:xfrm>
        </p:grpSpPr>
        <p:sp>
          <p:nvSpPr>
            <p:cNvPr id="61" name="TextBox 60"/>
            <p:cNvSpPr txBox="1"/>
            <p:nvPr/>
          </p:nvSpPr>
          <p:spPr>
            <a:xfrm>
              <a:off x="4094297" y="2073826"/>
              <a:ext cx="1380634" cy="338554"/>
            </a:xfrm>
            <a:prstGeom prst="rect">
              <a:avLst/>
            </a:prstGeom>
            <a:noFill/>
          </p:spPr>
          <p:txBody>
            <a:bodyPr wrap="none" rtlCol="0">
              <a:spAutoFit/>
            </a:bodyPr>
            <a:lstStyle/>
            <a:p>
              <a:r>
                <a:rPr lang="en-US" sz="1600" dirty="0">
                  <a:latin typeface="Arial" panose="020B0604020202020204" pitchFamily="34" charset="0"/>
                  <a:ea typeface="Nexa Bold" charset="0"/>
                  <a:cs typeface="Arial" panose="020B0604020202020204" pitchFamily="34" charset="0"/>
                </a:rPr>
                <a:t>YOUR TITLE</a:t>
              </a:r>
            </a:p>
          </p:txBody>
        </p:sp>
        <p:sp>
          <p:nvSpPr>
            <p:cNvPr id="62" name="Rectangle 61"/>
            <p:cNvSpPr/>
            <p:nvPr/>
          </p:nvSpPr>
          <p:spPr>
            <a:xfrm>
              <a:off x="4094298" y="2543011"/>
              <a:ext cx="2491559" cy="769441"/>
            </a:xfrm>
            <a:prstGeom prst="rect">
              <a:avLst/>
            </a:prstGeom>
          </p:spPr>
          <p:txBody>
            <a:bodyPr wrap="square">
              <a:spAutoFit/>
            </a:bodyPr>
            <a:lstStyle/>
            <a:p>
              <a:r>
                <a:rPr lang="en-US" sz="1100" dirty="0">
                  <a:latin typeface="Arial" panose="020B0604020202020204" pitchFamily="34" charset="0"/>
                  <a:ea typeface="Roboto Medium" charset="0"/>
                  <a:cs typeface="Arial" panose="020B0604020202020204" pitchFamily="34" charset="0"/>
                </a:rPr>
                <a:t>Far far away</a:t>
              </a:r>
              <a:r>
                <a:rPr lang="en-US" sz="1100" dirty="0">
                  <a:latin typeface="Arial" panose="020B0604020202020204" pitchFamily="34" charset="0"/>
                  <a:ea typeface="Roboto Thin" charset="0"/>
                  <a:cs typeface="Arial" panose="020B0604020202020204" pitchFamily="34" charset="0"/>
                </a:rPr>
                <a:t>, behind the word mountains, far from the countries </a:t>
              </a:r>
              <a:r>
                <a:rPr lang="en-US" sz="1100" dirty="0" err="1">
                  <a:latin typeface="Arial" panose="020B0604020202020204" pitchFamily="34" charset="0"/>
                  <a:ea typeface="Roboto Thin" charset="0"/>
                  <a:cs typeface="Arial" panose="020B0604020202020204" pitchFamily="34" charset="0"/>
                </a:rPr>
                <a:t>Vokalia</a:t>
              </a:r>
              <a:r>
                <a:rPr lang="en-US" sz="1100" dirty="0">
                  <a:latin typeface="Arial" panose="020B0604020202020204" pitchFamily="34" charset="0"/>
                  <a:ea typeface="Roboto Thin" charset="0"/>
                  <a:cs typeface="Arial" panose="020B0604020202020204" pitchFamily="34" charset="0"/>
                </a:rPr>
                <a:t> and </a:t>
              </a:r>
              <a:r>
                <a:rPr lang="en-US" sz="1100" dirty="0" err="1">
                  <a:latin typeface="Arial" panose="020B0604020202020204" pitchFamily="34" charset="0"/>
                  <a:ea typeface="Roboto Thin" charset="0"/>
                  <a:cs typeface="Arial" panose="020B0604020202020204" pitchFamily="34" charset="0"/>
                </a:rPr>
                <a:t>Consonantia</a:t>
              </a:r>
              <a:r>
                <a:rPr lang="en-US" sz="1100" dirty="0">
                  <a:latin typeface="Arial" panose="020B0604020202020204" pitchFamily="34" charset="0"/>
                  <a:ea typeface="Roboto Thin" charset="0"/>
                  <a:cs typeface="Arial" panose="020B0604020202020204" pitchFamily="34" charset="0"/>
                </a:rPr>
                <a:t>, there live the blind texts.</a:t>
              </a:r>
            </a:p>
          </p:txBody>
        </p:sp>
        <p:cxnSp>
          <p:nvCxnSpPr>
            <p:cNvPr id="63" name="Straight Connector 62"/>
            <p:cNvCxnSpPr/>
            <p:nvPr/>
          </p:nvCxnSpPr>
          <p:spPr>
            <a:xfrm>
              <a:off x="4199011" y="2455923"/>
              <a:ext cx="44492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7738882" y="3986215"/>
            <a:ext cx="2491560" cy="1238626"/>
            <a:chOff x="4094297" y="2073826"/>
            <a:chExt cx="2491560" cy="1238626"/>
          </a:xfrm>
        </p:grpSpPr>
        <p:sp>
          <p:nvSpPr>
            <p:cNvPr id="66" name="TextBox 65"/>
            <p:cNvSpPr txBox="1"/>
            <p:nvPr/>
          </p:nvSpPr>
          <p:spPr>
            <a:xfrm>
              <a:off x="4094297" y="2073826"/>
              <a:ext cx="1380634" cy="338554"/>
            </a:xfrm>
            <a:prstGeom prst="rect">
              <a:avLst/>
            </a:prstGeom>
            <a:noFill/>
          </p:spPr>
          <p:txBody>
            <a:bodyPr wrap="none" rtlCol="0">
              <a:spAutoFit/>
            </a:bodyPr>
            <a:lstStyle/>
            <a:p>
              <a:r>
                <a:rPr lang="en-US" sz="1600">
                  <a:latin typeface="Arial" panose="020B0604020202020204" pitchFamily="34" charset="0"/>
                  <a:ea typeface="Nexa Bold" charset="0"/>
                  <a:cs typeface="Arial" panose="020B0604020202020204" pitchFamily="34" charset="0"/>
                </a:rPr>
                <a:t>YOUR TITLE</a:t>
              </a:r>
              <a:endParaRPr lang="en-US" sz="1600" dirty="0">
                <a:latin typeface="Arial" panose="020B0604020202020204" pitchFamily="34" charset="0"/>
                <a:ea typeface="Nexa Bold" charset="0"/>
                <a:cs typeface="Arial" panose="020B0604020202020204" pitchFamily="34" charset="0"/>
              </a:endParaRPr>
            </a:p>
          </p:txBody>
        </p:sp>
        <p:sp>
          <p:nvSpPr>
            <p:cNvPr id="67" name="Rectangle 66"/>
            <p:cNvSpPr/>
            <p:nvPr/>
          </p:nvSpPr>
          <p:spPr>
            <a:xfrm>
              <a:off x="4094298" y="2543011"/>
              <a:ext cx="2491559" cy="769441"/>
            </a:xfrm>
            <a:prstGeom prst="rect">
              <a:avLst/>
            </a:prstGeom>
          </p:spPr>
          <p:txBody>
            <a:bodyPr wrap="square">
              <a:spAutoFit/>
            </a:bodyPr>
            <a:lstStyle/>
            <a:p>
              <a:r>
                <a:rPr lang="en-US" sz="1100" dirty="0">
                  <a:latin typeface="Arial" panose="020B0604020202020204" pitchFamily="34" charset="0"/>
                  <a:ea typeface="Roboto Medium" charset="0"/>
                  <a:cs typeface="Arial" panose="020B0604020202020204" pitchFamily="34" charset="0"/>
                </a:rPr>
                <a:t>Far far away</a:t>
              </a:r>
              <a:r>
                <a:rPr lang="en-US" sz="1100" dirty="0">
                  <a:latin typeface="Arial" panose="020B0604020202020204" pitchFamily="34" charset="0"/>
                  <a:ea typeface="Roboto Thin" charset="0"/>
                  <a:cs typeface="Arial" panose="020B0604020202020204" pitchFamily="34" charset="0"/>
                </a:rPr>
                <a:t>, behind the word mountains, far from the countries </a:t>
              </a:r>
              <a:r>
                <a:rPr lang="en-US" sz="1100" dirty="0" err="1">
                  <a:latin typeface="Arial" panose="020B0604020202020204" pitchFamily="34" charset="0"/>
                  <a:ea typeface="Roboto Thin" charset="0"/>
                  <a:cs typeface="Arial" panose="020B0604020202020204" pitchFamily="34" charset="0"/>
                </a:rPr>
                <a:t>Vokalia</a:t>
              </a:r>
              <a:r>
                <a:rPr lang="en-US" sz="1100" dirty="0">
                  <a:latin typeface="Arial" panose="020B0604020202020204" pitchFamily="34" charset="0"/>
                  <a:ea typeface="Roboto Thin" charset="0"/>
                  <a:cs typeface="Arial" panose="020B0604020202020204" pitchFamily="34" charset="0"/>
                </a:rPr>
                <a:t> and </a:t>
              </a:r>
              <a:r>
                <a:rPr lang="en-US" sz="1100" dirty="0" err="1">
                  <a:latin typeface="Arial" panose="020B0604020202020204" pitchFamily="34" charset="0"/>
                  <a:ea typeface="Roboto Thin" charset="0"/>
                  <a:cs typeface="Arial" panose="020B0604020202020204" pitchFamily="34" charset="0"/>
                </a:rPr>
                <a:t>Consonantia</a:t>
              </a:r>
              <a:r>
                <a:rPr lang="en-US" sz="1100" dirty="0">
                  <a:latin typeface="Arial" panose="020B0604020202020204" pitchFamily="34" charset="0"/>
                  <a:ea typeface="Roboto Thin" charset="0"/>
                  <a:cs typeface="Arial" panose="020B0604020202020204" pitchFamily="34" charset="0"/>
                </a:rPr>
                <a:t>, there live the blind texts.</a:t>
              </a:r>
            </a:p>
          </p:txBody>
        </p:sp>
        <p:cxnSp>
          <p:nvCxnSpPr>
            <p:cNvPr id="68" name="Straight Connector 67"/>
            <p:cNvCxnSpPr/>
            <p:nvPr/>
          </p:nvCxnSpPr>
          <p:spPr>
            <a:xfrm>
              <a:off x="4199011" y="2455923"/>
              <a:ext cx="44492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97FEB89A-7E27-444A-885E-F5B22A18F417}"/>
              </a:ext>
            </a:extLst>
          </p:cNvPr>
          <p:cNvCxnSpPr/>
          <p:nvPr/>
        </p:nvCxnSpPr>
        <p:spPr>
          <a:xfrm>
            <a:off x="2193218" y="2820800"/>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A36FD12B-32FF-844B-8782-AAF547973D9F}"/>
              </a:ext>
            </a:extLst>
          </p:cNvPr>
          <p:cNvCxnSpPr/>
          <p:nvPr/>
        </p:nvCxnSpPr>
        <p:spPr>
          <a:xfrm>
            <a:off x="7413170" y="1631852"/>
            <a:ext cx="0" cy="3594295"/>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B7D0D1-A2F0-AD41-9353-6AB02A68C474}"/>
              </a:ext>
            </a:extLst>
          </p:cNvPr>
          <p:cNvCxnSpPr>
            <a:cxnSpLocks/>
          </p:cNvCxnSpPr>
          <p:nvPr/>
        </p:nvCxnSpPr>
        <p:spPr>
          <a:xfrm flipH="1">
            <a:off x="4624932" y="3428999"/>
            <a:ext cx="5576476"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97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D32D-16FB-AB46-88BD-1644F326D758}"/>
              </a:ext>
            </a:extLst>
          </p:cNvPr>
          <p:cNvSpPr>
            <a:spLocks noGrp="1"/>
          </p:cNvSpPr>
          <p:nvPr>
            <p:ph type="title"/>
          </p:nvPr>
        </p:nvSpPr>
        <p:spPr/>
        <p:txBody>
          <a:bodyPr/>
          <a:lstStyle/>
          <a:p>
            <a:r>
              <a:rPr lang="en-US" b="0" dirty="0"/>
              <a:t>Title</a:t>
            </a:r>
          </a:p>
        </p:txBody>
      </p:sp>
      <p:sp>
        <p:nvSpPr>
          <p:cNvPr id="3" name="Picture Placeholder 2">
            <a:extLst>
              <a:ext uri="{FF2B5EF4-FFF2-40B4-BE49-F238E27FC236}">
                <a16:creationId xmlns:a16="http://schemas.microsoft.com/office/drawing/2014/main" id="{5770ECF7-F5F2-DE45-BEA8-727752C17BBD}"/>
              </a:ext>
            </a:extLst>
          </p:cNvPr>
          <p:cNvSpPr>
            <a:spLocks noGrp="1"/>
          </p:cNvSpPr>
          <p:nvPr>
            <p:ph type="pic" sz="quarter" idx="13"/>
          </p:nvPr>
        </p:nvSpPr>
        <p:spPr/>
      </p:sp>
      <p:sp>
        <p:nvSpPr>
          <p:cNvPr id="4" name="Picture Placeholder 3">
            <a:extLst>
              <a:ext uri="{FF2B5EF4-FFF2-40B4-BE49-F238E27FC236}">
                <a16:creationId xmlns:a16="http://schemas.microsoft.com/office/drawing/2014/main" id="{8A60937A-C618-4647-B776-EB6B2E38E936}"/>
              </a:ext>
            </a:extLst>
          </p:cNvPr>
          <p:cNvSpPr>
            <a:spLocks noGrp="1"/>
          </p:cNvSpPr>
          <p:nvPr>
            <p:ph type="pic" sz="quarter" idx="14"/>
          </p:nvPr>
        </p:nvSpPr>
        <p:spPr/>
      </p:sp>
      <p:sp>
        <p:nvSpPr>
          <p:cNvPr id="5" name="Picture Placeholder 4">
            <a:extLst>
              <a:ext uri="{FF2B5EF4-FFF2-40B4-BE49-F238E27FC236}">
                <a16:creationId xmlns:a16="http://schemas.microsoft.com/office/drawing/2014/main" id="{1C967189-9952-1049-84E9-7B4602C95627}"/>
              </a:ext>
            </a:extLst>
          </p:cNvPr>
          <p:cNvSpPr>
            <a:spLocks noGrp="1"/>
          </p:cNvSpPr>
          <p:nvPr>
            <p:ph type="pic" sz="quarter" idx="15"/>
          </p:nvPr>
        </p:nvSpPr>
        <p:spPr/>
      </p:sp>
      <p:sp>
        <p:nvSpPr>
          <p:cNvPr id="6" name="Text Placeholder 5">
            <a:extLst>
              <a:ext uri="{FF2B5EF4-FFF2-40B4-BE49-F238E27FC236}">
                <a16:creationId xmlns:a16="http://schemas.microsoft.com/office/drawing/2014/main" id="{7CDDC0C5-B444-B14A-BD4F-23204F4CD201}"/>
              </a:ext>
            </a:extLst>
          </p:cNvPr>
          <p:cNvSpPr>
            <a:spLocks noGrp="1"/>
          </p:cNvSpPr>
          <p:nvPr>
            <p:ph type="body" sz="quarter" idx="16"/>
          </p:nvPr>
        </p:nvSpPr>
        <p:spPr/>
        <p:txBody>
          <a:bodyPr/>
          <a:lstStyle/>
          <a:p>
            <a:r>
              <a:rPr lang="en-US" dirty="0"/>
              <a:t>Bullet</a:t>
            </a:r>
          </a:p>
          <a:p>
            <a:r>
              <a:rPr lang="en-US" dirty="0"/>
              <a:t>Bullet</a:t>
            </a:r>
          </a:p>
          <a:p>
            <a:r>
              <a:rPr lang="en-US" dirty="0"/>
              <a:t>Bullet</a:t>
            </a:r>
          </a:p>
        </p:txBody>
      </p:sp>
    </p:spTree>
    <p:extLst>
      <p:ext uri="{BB962C8B-B14F-4D97-AF65-F5344CB8AC3E}">
        <p14:creationId xmlns:p14="http://schemas.microsoft.com/office/powerpoint/2010/main" val="414965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F4D3E9D-C7EA-1F46-B782-4EA46504AF2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29892"/>
            <a:ext cx="12201264" cy="6987892"/>
          </a:xfrm>
          <a:prstGeom prst="rect">
            <a:avLst/>
          </a:prstGeom>
        </p:spPr>
      </p:pic>
      <p:sp>
        <p:nvSpPr>
          <p:cNvPr id="14" name="Rectangle 13">
            <a:extLst>
              <a:ext uri="{FF2B5EF4-FFF2-40B4-BE49-F238E27FC236}">
                <a16:creationId xmlns:a16="http://schemas.microsoft.com/office/drawing/2014/main" id="{37B47C12-71CA-154C-A532-6697E168DE38}"/>
              </a:ext>
            </a:extLst>
          </p:cNvPr>
          <p:cNvSpPr/>
          <p:nvPr/>
        </p:nvSpPr>
        <p:spPr>
          <a:xfrm>
            <a:off x="0" y="-146957"/>
            <a:ext cx="12192000" cy="7004957"/>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BB88D83-69FF-E447-9349-D82770C48C03}"/>
              </a:ext>
            </a:extLst>
          </p:cNvPr>
          <p:cNvSpPr/>
          <p:nvPr/>
        </p:nvSpPr>
        <p:spPr>
          <a:xfrm>
            <a:off x="10341232" y="6255372"/>
            <a:ext cx="1503938" cy="369332"/>
          </a:xfrm>
          <a:prstGeom prst="rect">
            <a:avLst/>
          </a:prstGeom>
        </p:spPr>
        <p:txBody>
          <a:bodyPr wrap="none">
            <a:spAutoFit/>
          </a:bodyPr>
          <a:lstStyle/>
          <a:p>
            <a:r>
              <a:rPr lang="en-US" dirty="0">
                <a:solidFill>
                  <a:schemeClr val="bg2">
                    <a:lumMod val="75000"/>
                  </a:schemeClr>
                </a:solidFill>
                <a:latin typeface="Arial" panose="020B0604020202020204" pitchFamily="34" charset="0"/>
                <a:ea typeface="Open Sans" panose="020B0606030504020204" pitchFamily="34" charset="0"/>
                <a:cs typeface="Arial" panose="020B0604020202020204" pitchFamily="34" charset="0"/>
              </a:rPr>
              <a:t>Forbes 2017</a:t>
            </a:r>
          </a:p>
        </p:txBody>
      </p:sp>
      <p:pic>
        <p:nvPicPr>
          <p:cNvPr id="16" name="Picture 15">
            <a:extLst>
              <a:ext uri="{FF2B5EF4-FFF2-40B4-BE49-F238E27FC236}">
                <a16:creationId xmlns:a16="http://schemas.microsoft.com/office/drawing/2014/main" id="{F215E813-31E2-304C-8F41-C7F645A176C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5" name="Title 4">
            <a:extLst>
              <a:ext uri="{FF2B5EF4-FFF2-40B4-BE49-F238E27FC236}">
                <a16:creationId xmlns:a16="http://schemas.microsoft.com/office/drawing/2014/main" id="{5D0DAC21-1C9B-9E45-B0A9-E55A31D306AE}"/>
              </a:ext>
            </a:extLst>
          </p:cNvPr>
          <p:cNvSpPr>
            <a:spLocks noGrp="1"/>
          </p:cNvSpPr>
          <p:nvPr>
            <p:ph type="ctrTitle"/>
          </p:nvPr>
        </p:nvSpPr>
        <p:spPr/>
        <p:txBody>
          <a:bodyPr/>
          <a:lstStyle/>
          <a:p>
            <a:r>
              <a:rPr lang="en-US" dirty="0">
                <a:ea typeface="Open Sans" panose="020B0606030504020204" pitchFamily="34" charset="0"/>
              </a:rPr>
              <a:t>Example statement: IoT Market will </a:t>
            </a:r>
            <a:br>
              <a:rPr lang="en-US" dirty="0">
                <a:ea typeface="Open Sans" panose="020B0606030504020204" pitchFamily="34" charset="0"/>
              </a:rPr>
            </a:br>
            <a:r>
              <a:rPr lang="en-US" dirty="0">
                <a:ea typeface="Open Sans" panose="020B0606030504020204" pitchFamily="34" charset="0"/>
              </a:rPr>
              <a:t>grow to almost </a:t>
            </a:r>
            <a:r>
              <a:rPr lang="en-US" dirty="0">
                <a:solidFill>
                  <a:srgbClr val="F3B949"/>
                </a:solidFill>
                <a:ea typeface="Open Sans" panose="020B0606030504020204" pitchFamily="34" charset="0"/>
              </a:rPr>
              <a:t>$500B </a:t>
            </a:r>
            <a:r>
              <a:rPr lang="en-US" dirty="0">
                <a:ea typeface="Open Sans" panose="020B0606030504020204" pitchFamily="34" charset="0"/>
              </a:rPr>
              <a:t>by 2020;</a:t>
            </a:r>
            <a:br>
              <a:rPr lang="en-US" dirty="0">
                <a:ea typeface="Open Sans" panose="020B0606030504020204" pitchFamily="34" charset="0"/>
              </a:rPr>
            </a:br>
            <a:r>
              <a:rPr lang="en-US" dirty="0">
                <a:ea typeface="Open Sans" panose="020B0606030504020204" pitchFamily="34" charset="0"/>
              </a:rPr>
              <a:t>connecting nearly </a:t>
            </a:r>
            <a:r>
              <a:rPr lang="en-US" dirty="0">
                <a:solidFill>
                  <a:srgbClr val="F3B949"/>
                </a:solidFill>
                <a:ea typeface="Open Sans" panose="020B0606030504020204" pitchFamily="34" charset="0"/>
              </a:rPr>
              <a:t>30 Billion devices.</a:t>
            </a:r>
            <a:br>
              <a:rPr lang="en-US" dirty="0">
                <a:solidFill>
                  <a:srgbClr val="F3B949"/>
                </a:solidFill>
                <a:ea typeface="Open Sans" panose="020B0606030504020204" pitchFamily="34" charset="0"/>
              </a:rPr>
            </a:br>
            <a:endParaRPr lang="en-US" dirty="0"/>
          </a:p>
        </p:txBody>
      </p:sp>
    </p:spTree>
    <p:extLst>
      <p:ext uri="{BB962C8B-B14F-4D97-AF65-F5344CB8AC3E}">
        <p14:creationId xmlns:p14="http://schemas.microsoft.com/office/powerpoint/2010/main" val="270596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F1A12C28-37AF-9449-9F9D-C3BF3E1248E6}"/>
              </a:ext>
            </a:extLst>
          </p:cNvPr>
          <p:cNvSpPr/>
          <p:nvPr/>
        </p:nvSpPr>
        <p:spPr>
          <a:xfrm>
            <a:off x="0" y="4674553"/>
            <a:ext cx="12192000" cy="1443613"/>
          </a:xfrm>
          <a:prstGeom prst="rect">
            <a:avLst/>
          </a:prstGeom>
          <a:effectLst>
            <a:outerShdw blurRad="50800" dist="50800" dir="54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 name="TextBox 4">
            <a:extLst>
              <a:ext uri="{FF2B5EF4-FFF2-40B4-BE49-F238E27FC236}">
                <a16:creationId xmlns:a16="http://schemas.microsoft.com/office/drawing/2014/main" id="{43A9EC1A-2EF5-C94D-AEC3-0C2FAFB366EC}"/>
              </a:ext>
            </a:extLst>
          </p:cNvPr>
          <p:cNvSpPr txBox="1"/>
          <p:nvPr/>
        </p:nvSpPr>
        <p:spPr>
          <a:xfrm>
            <a:off x="211240" y="1176357"/>
            <a:ext cx="6095898" cy="400110"/>
          </a:xfrm>
          <a:prstGeom prst="rect">
            <a:avLst/>
          </a:prstGeom>
          <a:noFill/>
        </p:spPr>
        <p:txBody>
          <a:bodyPr wrap="square" rtlCol="0" anchor="t">
            <a:spAutoFit/>
          </a:bodyPr>
          <a:lstStyle/>
          <a:p>
            <a:pPr>
              <a:spcAft>
                <a:spcPts val="0"/>
              </a:spcAft>
              <a:buClr>
                <a:srgbClr val="412D5D"/>
              </a:buClr>
              <a:buSzPct val="175000"/>
            </a:pPr>
            <a:r>
              <a:rPr lang="en-US" sz="2000" dirty="0">
                <a:latin typeface="Arial" panose="020B0604020202020204" pitchFamily="34" charset="0"/>
                <a:ea typeface="Open Sans" panose="020B0606030504020204" pitchFamily="34" charset="0"/>
                <a:cs typeface="Arial" panose="020B0604020202020204" pitchFamily="34" charset="0"/>
              </a:rPr>
              <a:t>Short paragraph about service </a:t>
            </a:r>
            <a:endParaRPr lang="en-US" dirty="0">
              <a:latin typeface="Arial" panose="020B0604020202020204" pitchFamily="34" charset="0"/>
              <a:cs typeface="Arial" panose="020B0604020202020204" pitchFamily="34" charset="0"/>
            </a:endParaRPr>
          </a:p>
        </p:txBody>
      </p:sp>
      <p:sp>
        <p:nvSpPr>
          <p:cNvPr id="44" name="Title 1">
            <a:extLst>
              <a:ext uri="{FF2B5EF4-FFF2-40B4-BE49-F238E27FC236}">
                <a16:creationId xmlns:a16="http://schemas.microsoft.com/office/drawing/2014/main" id="{4717A6D2-6714-1B4E-A15E-D2EBBE5F7C1C}"/>
              </a:ext>
            </a:extLst>
          </p:cNvPr>
          <p:cNvSpPr txBox="1">
            <a:spLocks/>
          </p:cNvSpPr>
          <p:nvPr/>
        </p:nvSpPr>
        <p:spPr>
          <a:xfrm>
            <a:off x="211240" y="114785"/>
            <a:ext cx="10515600" cy="1325563"/>
          </a:xfrm>
          <a:prstGeom prst="rect">
            <a:avLst/>
          </a:prstGeom>
        </p:spPr>
        <p:txBody>
          <a:bodyPr/>
          <a:lstStyle>
            <a:lvl1pPr algn="l" defTabSz="914400" rtl="0" eaLnBrk="1" latinLnBrk="0" hangingPunct="1">
              <a:lnSpc>
                <a:spcPct val="90000"/>
              </a:lnSpc>
              <a:spcBef>
                <a:spcPct val="0"/>
              </a:spcBef>
              <a:buNone/>
              <a:defRPr sz="4400" b="1" kern="1200">
                <a:solidFill>
                  <a:srgbClr val="412D5D"/>
                </a:solidFill>
                <a:latin typeface="Muli" panose="02000503000000000000" pitchFamily="2" charset="77"/>
                <a:ea typeface="+mj-ea"/>
                <a:cs typeface="Arial" panose="020B0604020202020204" pitchFamily="34" charset="0"/>
              </a:defRPr>
            </a:lvl1pPr>
          </a:lstStyle>
          <a:p>
            <a:pPr fontAlgn="auto">
              <a:spcAft>
                <a:spcPts val="0"/>
              </a:spcAft>
            </a:pPr>
            <a:endParaRPr lang="en-US" b="0" dirty="0">
              <a:latin typeface="Arial" panose="020B0604020202020204" pitchFamily="34" charset="0"/>
            </a:endParaRPr>
          </a:p>
        </p:txBody>
      </p:sp>
      <p:sp>
        <p:nvSpPr>
          <p:cNvPr id="76" name="Rectangle 75">
            <a:extLst>
              <a:ext uri="{FF2B5EF4-FFF2-40B4-BE49-F238E27FC236}">
                <a16:creationId xmlns:a16="http://schemas.microsoft.com/office/drawing/2014/main" id="{FCB5CE4A-A15A-5A44-B07C-768330CF0D2E}"/>
              </a:ext>
            </a:extLst>
          </p:cNvPr>
          <p:cNvSpPr/>
          <p:nvPr/>
        </p:nvSpPr>
        <p:spPr>
          <a:xfrm>
            <a:off x="2675563" y="5073505"/>
            <a:ext cx="1472465" cy="400110"/>
          </a:xfrm>
          <a:prstGeom prst="rect">
            <a:avLst/>
          </a:prstGeom>
        </p:spPr>
        <p:txBody>
          <a:bodyPr wrap="square">
            <a:spAutoFit/>
          </a:bodyPr>
          <a:lstStyle/>
          <a:p>
            <a:pPr algn="ctr">
              <a:buClr>
                <a:srgbClr val="F3B949"/>
              </a:buClr>
            </a:pPr>
            <a: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t>STAT </a:t>
            </a:r>
            <a:r>
              <a:rPr lang="en-US" sz="1000">
                <a:solidFill>
                  <a:schemeClr val="bg1"/>
                </a:solidFill>
                <a:latin typeface="Arial" panose="020B0604020202020204" pitchFamily="34" charset="0"/>
                <a:ea typeface="Open Sans" panose="020B0606030504020204" pitchFamily="34" charset="0"/>
                <a:cs typeface="Arial" panose="020B0604020202020204" pitchFamily="34" charset="0"/>
              </a:rPr>
              <a:t>COPY CAN GO HERE BY THE YEAR</a:t>
            </a:r>
            <a:endPar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203C513-2C04-5E43-8191-E4B81B06A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001045" y="0"/>
            <a:ext cx="5238521" cy="6858000"/>
          </a:xfrm>
          <a:prstGeom prst="rect">
            <a:avLst/>
          </a:prstGeom>
        </p:spPr>
      </p:pic>
      <p:sp>
        <p:nvSpPr>
          <p:cNvPr id="3" name="Title 2">
            <a:extLst>
              <a:ext uri="{FF2B5EF4-FFF2-40B4-BE49-F238E27FC236}">
                <a16:creationId xmlns:a16="http://schemas.microsoft.com/office/drawing/2014/main" id="{E93E8DDD-30CF-9844-A3AA-BA61FB98166B}"/>
              </a:ext>
            </a:extLst>
          </p:cNvPr>
          <p:cNvSpPr>
            <a:spLocks noGrp="1"/>
          </p:cNvSpPr>
          <p:nvPr>
            <p:ph type="title"/>
          </p:nvPr>
        </p:nvSpPr>
        <p:spPr/>
        <p:txBody>
          <a:bodyPr/>
          <a:lstStyle/>
          <a:p>
            <a:pPr fontAlgn="auto">
              <a:spcAft>
                <a:spcPts val="0"/>
              </a:spcAft>
            </a:pPr>
            <a:r>
              <a:rPr lang="en-US" b="0" dirty="0"/>
              <a:t>Definition of service</a:t>
            </a:r>
          </a:p>
        </p:txBody>
      </p:sp>
      <p:sp>
        <p:nvSpPr>
          <p:cNvPr id="16" name="Oval 15">
            <a:extLst>
              <a:ext uri="{FF2B5EF4-FFF2-40B4-BE49-F238E27FC236}">
                <a16:creationId xmlns:a16="http://schemas.microsoft.com/office/drawing/2014/main" id="{CF3999A0-CC01-C54B-ACD4-0817ADEB71E5}"/>
              </a:ext>
            </a:extLst>
          </p:cNvPr>
          <p:cNvSpPr/>
          <p:nvPr/>
        </p:nvSpPr>
        <p:spPr>
          <a:xfrm>
            <a:off x="2875589" y="3974364"/>
            <a:ext cx="1059454" cy="1052610"/>
          </a:xfrm>
          <a:prstGeom prst="ellipse">
            <a:avLst/>
          </a:prstGeom>
          <a:solidFill>
            <a:schemeClr val="bg1"/>
          </a:solidFill>
          <a:ln w="444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49125" y="4244372"/>
            <a:ext cx="529053" cy="529053"/>
          </a:xfrm>
          <a:prstGeom prst="rect">
            <a:avLst/>
          </a:prstGeom>
        </p:spPr>
      </p:pic>
      <p:sp>
        <p:nvSpPr>
          <p:cNvPr id="18" name="Rectangle 17">
            <a:extLst>
              <a:ext uri="{FF2B5EF4-FFF2-40B4-BE49-F238E27FC236}">
                <a16:creationId xmlns:a16="http://schemas.microsoft.com/office/drawing/2014/main" id="{FCB5CE4A-A15A-5A44-B07C-768330CF0D2E}"/>
              </a:ext>
            </a:extLst>
          </p:cNvPr>
          <p:cNvSpPr/>
          <p:nvPr/>
        </p:nvSpPr>
        <p:spPr>
          <a:xfrm>
            <a:off x="2941052" y="5405409"/>
            <a:ext cx="928460" cy="492443"/>
          </a:xfrm>
          <a:prstGeom prst="rect">
            <a:avLst/>
          </a:prstGeom>
        </p:spPr>
        <p:txBody>
          <a:bodyPr wrap="none">
            <a:spAutoFit/>
          </a:bodyPr>
          <a:lstStyle/>
          <a:p>
            <a:pPr algn="ctr">
              <a:buClr>
                <a:srgbClr val="F3B949"/>
              </a:buClr>
            </a:pPr>
            <a:r>
              <a:rPr lang="en-US" sz="2600" dirty="0">
                <a:solidFill>
                  <a:schemeClr val="bg1"/>
                </a:solidFill>
                <a:latin typeface="Arial" panose="020B0604020202020204" pitchFamily="34" charset="0"/>
                <a:ea typeface="Open Sans" panose="020B0606030504020204" pitchFamily="34" charset="0"/>
                <a:cs typeface="Arial" panose="020B0604020202020204" pitchFamily="34" charset="0"/>
              </a:rPr>
              <a:t>2020</a:t>
            </a:r>
          </a:p>
        </p:txBody>
      </p:sp>
      <p:sp>
        <p:nvSpPr>
          <p:cNvPr id="20" name="Oval 19">
            <a:extLst>
              <a:ext uri="{FF2B5EF4-FFF2-40B4-BE49-F238E27FC236}">
                <a16:creationId xmlns:a16="http://schemas.microsoft.com/office/drawing/2014/main" id="{CF3999A0-CC01-C54B-ACD4-0817ADEB71E5}"/>
              </a:ext>
            </a:extLst>
          </p:cNvPr>
          <p:cNvSpPr/>
          <p:nvPr/>
        </p:nvSpPr>
        <p:spPr>
          <a:xfrm>
            <a:off x="4776699" y="3974364"/>
            <a:ext cx="1059454" cy="1052610"/>
          </a:xfrm>
          <a:prstGeom prst="ellipse">
            <a:avLst/>
          </a:prstGeom>
          <a:solidFill>
            <a:schemeClr val="bg1"/>
          </a:solidFill>
          <a:ln w="444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51620" y="4201048"/>
            <a:ext cx="517684" cy="583491"/>
          </a:xfrm>
          <a:prstGeom prst="rect">
            <a:avLst/>
          </a:prstGeom>
        </p:spPr>
      </p:pic>
      <p:sp>
        <p:nvSpPr>
          <p:cNvPr id="21" name="Rectangle 20">
            <a:extLst>
              <a:ext uri="{FF2B5EF4-FFF2-40B4-BE49-F238E27FC236}">
                <a16:creationId xmlns:a16="http://schemas.microsoft.com/office/drawing/2014/main" id="{FCB5CE4A-A15A-5A44-B07C-768330CF0D2E}"/>
              </a:ext>
            </a:extLst>
          </p:cNvPr>
          <p:cNvSpPr/>
          <p:nvPr/>
        </p:nvSpPr>
        <p:spPr>
          <a:xfrm>
            <a:off x="4389644" y="5462210"/>
            <a:ext cx="2028955" cy="400110"/>
          </a:xfrm>
          <a:prstGeom prst="rect">
            <a:avLst/>
          </a:prstGeom>
        </p:spPr>
        <p:txBody>
          <a:bodyPr wrap="square">
            <a:spAutoFit/>
          </a:bodyPr>
          <a:lstStyle/>
          <a:p>
            <a:pPr algn="ctr">
              <a:buClr>
                <a:srgbClr val="F3B949"/>
              </a:buClr>
            </a:pPr>
            <a: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t>OF ENTERPRISES WILL RUN ON CONTAINERIZED APPS</a:t>
            </a:r>
          </a:p>
        </p:txBody>
      </p:sp>
      <p:sp>
        <p:nvSpPr>
          <p:cNvPr id="23" name="Rectangle 22">
            <a:extLst>
              <a:ext uri="{FF2B5EF4-FFF2-40B4-BE49-F238E27FC236}">
                <a16:creationId xmlns:a16="http://schemas.microsoft.com/office/drawing/2014/main" id="{FCB5CE4A-A15A-5A44-B07C-768330CF0D2E}"/>
              </a:ext>
            </a:extLst>
          </p:cNvPr>
          <p:cNvSpPr/>
          <p:nvPr/>
        </p:nvSpPr>
        <p:spPr>
          <a:xfrm>
            <a:off x="4977562" y="5027338"/>
            <a:ext cx="853119" cy="492443"/>
          </a:xfrm>
          <a:prstGeom prst="rect">
            <a:avLst/>
          </a:prstGeom>
        </p:spPr>
        <p:txBody>
          <a:bodyPr wrap="none">
            <a:spAutoFit/>
          </a:bodyPr>
          <a:lstStyle/>
          <a:p>
            <a:pPr algn="ctr">
              <a:buClr>
                <a:srgbClr val="F3B949"/>
              </a:buClr>
            </a:pPr>
            <a:r>
              <a:rPr lang="en-US" sz="2600" dirty="0">
                <a:solidFill>
                  <a:schemeClr val="bg1"/>
                </a:solidFill>
                <a:latin typeface="Arial" panose="020B0604020202020204" pitchFamily="34" charset="0"/>
                <a:ea typeface="Open Sans" panose="020B0606030504020204" pitchFamily="34" charset="0"/>
                <a:cs typeface="Arial" panose="020B0604020202020204" pitchFamily="34" charset="0"/>
              </a:rPr>
              <a:t>50%</a:t>
            </a:r>
          </a:p>
        </p:txBody>
      </p:sp>
      <p:sp>
        <p:nvSpPr>
          <p:cNvPr id="24" name="Oval 23">
            <a:extLst>
              <a:ext uri="{FF2B5EF4-FFF2-40B4-BE49-F238E27FC236}">
                <a16:creationId xmlns:a16="http://schemas.microsoft.com/office/drawing/2014/main" id="{CF3999A0-CC01-C54B-ACD4-0817ADEB71E5}"/>
              </a:ext>
            </a:extLst>
          </p:cNvPr>
          <p:cNvSpPr/>
          <p:nvPr/>
        </p:nvSpPr>
        <p:spPr>
          <a:xfrm>
            <a:off x="985588" y="3974364"/>
            <a:ext cx="1059454" cy="1052610"/>
          </a:xfrm>
          <a:prstGeom prst="ellipse">
            <a:avLst/>
          </a:prstGeom>
          <a:solidFill>
            <a:schemeClr val="bg1"/>
          </a:solidFill>
          <a:ln w="444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14080" y="4210129"/>
            <a:ext cx="602469" cy="602469"/>
          </a:xfrm>
          <a:prstGeom prst="rect">
            <a:avLst/>
          </a:prstGeom>
        </p:spPr>
      </p:pic>
      <p:sp>
        <p:nvSpPr>
          <p:cNvPr id="27" name="Rectangle 26">
            <a:extLst>
              <a:ext uri="{FF2B5EF4-FFF2-40B4-BE49-F238E27FC236}">
                <a16:creationId xmlns:a16="http://schemas.microsoft.com/office/drawing/2014/main" id="{FCB5CE4A-A15A-5A44-B07C-768330CF0D2E}"/>
              </a:ext>
            </a:extLst>
          </p:cNvPr>
          <p:cNvSpPr/>
          <p:nvPr/>
        </p:nvSpPr>
        <p:spPr>
          <a:xfrm>
            <a:off x="524016" y="5462210"/>
            <a:ext cx="2028955" cy="400110"/>
          </a:xfrm>
          <a:prstGeom prst="rect">
            <a:avLst/>
          </a:prstGeom>
        </p:spPr>
        <p:txBody>
          <a:bodyPr wrap="square">
            <a:spAutoFit/>
          </a:bodyPr>
          <a:lstStyle/>
          <a:p>
            <a:pPr algn="ctr">
              <a:buClr>
                <a:srgbClr val="F3B949"/>
              </a:buClr>
            </a:pPr>
            <a: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t>INCREASE IN STAT </a:t>
            </a:r>
            <a:b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br>
            <a: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t>COPY INSERTED HERE</a:t>
            </a:r>
          </a:p>
        </p:txBody>
      </p:sp>
      <p:sp>
        <p:nvSpPr>
          <p:cNvPr id="28" name="Rectangle 27">
            <a:extLst>
              <a:ext uri="{FF2B5EF4-FFF2-40B4-BE49-F238E27FC236}">
                <a16:creationId xmlns:a16="http://schemas.microsoft.com/office/drawing/2014/main" id="{FCB5CE4A-A15A-5A44-B07C-768330CF0D2E}"/>
              </a:ext>
            </a:extLst>
          </p:cNvPr>
          <p:cNvSpPr/>
          <p:nvPr/>
        </p:nvSpPr>
        <p:spPr>
          <a:xfrm>
            <a:off x="1111934" y="5027338"/>
            <a:ext cx="853119" cy="492443"/>
          </a:xfrm>
          <a:prstGeom prst="rect">
            <a:avLst/>
          </a:prstGeom>
        </p:spPr>
        <p:txBody>
          <a:bodyPr wrap="none">
            <a:spAutoFit/>
          </a:bodyPr>
          <a:lstStyle/>
          <a:p>
            <a:pPr algn="ctr">
              <a:buClr>
                <a:srgbClr val="F3B949"/>
              </a:buClr>
            </a:pPr>
            <a:r>
              <a:rPr lang="en-US" sz="2600" dirty="0">
                <a:solidFill>
                  <a:schemeClr val="bg1"/>
                </a:solidFill>
                <a:latin typeface="Arial" panose="020B0604020202020204" pitchFamily="34" charset="0"/>
                <a:ea typeface="Open Sans" panose="020B0606030504020204" pitchFamily="34" charset="0"/>
                <a:cs typeface="Arial" panose="020B0604020202020204" pitchFamily="34" charset="0"/>
              </a:rPr>
              <a:t>20%</a:t>
            </a:r>
          </a:p>
        </p:txBody>
      </p:sp>
    </p:spTree>
    <p:extLst>
      <p:ext uri="{BB962C8B-B14F-4D97-AF65-F5344CB8AC3E}">
        <p14:creationId xmlns:p14="http://schemas.microsoft.com/office/powerpoint/2010/main" val="414458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5" name="Rectangle 44">
            <a:extLst>
              <a:ext uri="{FF2B5EF4-FFF2-40B4-BE49-F238E27FC236}">
                <a16:creationId xmlns:a16="http://schemas.microsoft.com/office/drawing/2014/main" id="{2ED077CB-24CC-E24A-B1B1-9703348B4A0E}"/>
              </a:ext>
            </a:extLst>
          </p:cNvPr>
          <p:cNvSpPr/>
          <p:nvPr/>
        </p:nvSpPr>
        <p:spPr>
          <a:xfrm>
            <a:off x="-10274" y="0"/>
            <a:ext cx="12217400" cy="6944823"/>
          </a:xfrm>
          <a:prstGeom prst="rect">
            <a:avLst/>
          </a:prstGeom>
          <a:solidFill>
            <a:schemeClr val="bg2">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itle 1">
            <a:extLst>
              <a:ext uri="{FF2B5EF4-FFF2-40B4-BE49-F238E27FC236}">
                <a16:creationId xmlns:a16="http://schemas.microsoft.com/office/drawing/2014/main" id="{45F218CC-16BF-2647-A6D1-8CF088A5DAF3}"/>
              </a:ext>
            </a:extLst>
          </p:cNvPr>
          <p:cNvSpPr>
            <a:spLocks noGrp="1"/>
          </p:cNvSpPr>
          <p:nvPr>
            <p:ph type="title" idx="4294967295"/>
          </p:nvPr>
        </p:nvSpPr>
        <p:spPr>
          <a:xfrm>
            <a:off x="304006" y="253042"/>
            <a:ext cx="11583988" cy="520700"/>
          </a:xfrm>
          <a:prstGeom prst="rect">
            <a:avLst/>
          </a:prstGeom>
        </p:spPr>
        <p:txBody>
          <a:bodyPr/>
          <a:lstStyle/>
          <a:p>
            <a:r>
              <a:rPr lang="en-US" b="0" dirty="0">
                <a:solidFill>
                  <a:schemeClr val="bg1"/>
                </a:solidFill>
              </a:rPr>
              <a:t>Title for Obstacles / Journey Mapping</a:t>
            </a:r>
          </a:p>
        </p:txBody>
      </p:sp>
      <p:sp>
        <p:nvSpPr>
          <p:cNvPr id="4" name="Rectangle 3">
            <a:extLst>
              <a:ext uri="{FF2B5EF4-FFF2-40B4-BE49-F238E27FC236}">
                <a16:creationId xmlns:a16="http://schemas.microsoft.com/office/drawing/2014/main" id="{2FFD3B80-858A-FA4B-AA7D-51BB0AB23C04}"/>
              </a:ext>
            </a:extLst>
          </p:cNvPr>
          <p:cNvSpPr/>
          <p:nvPr/>
        </p:nvSpPr>
        <p:spPr>
          <a:xfrm>
            <a:off x="0" y="1528174"/>
            <a:ext cx="3269293" cy="185698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8" name="TextBox 7">
            <a:extLst>
              <a:ext uri="{FF2B5EF4-FFF2-40B4-BE49-F238E27FC236}">
                <a16:creationId xmlns:a16="http://schemas.microsoft.com/office/drawing/2014/main" id="{1D80CFB3-399E-174C-9293-6EE1D6B9CCA2}"/>
              </a:ext>
            </a:extLst>
          </p:cNvPr>
          <p:cNvSpPr txBox="1"/>
          <p:nvPr/>
        </p:nvSpPr>
        <p:spPr>
          <a:xfrm>
            <a:off x="1333152" y="1796674"/>
            <a:ext cx="1741307" cy="1323439"/>
          </a:xfrm>
          <a:prstGeom prst="rect">
            <a:avLst/>
          </a:prstGeom>
          <a:noFill/>
        </p:spPr>
        <p:txBody>
          <a:bodyPr wrap="square" rtlCol="0">
            <a:spAutoFit/>
          </a:bodyPr>
          <a:lstStyle/>
          <a:p>
            <a:pPr marL="173736" indent="-173736">
              <a:lnSpc>
                <a:spcPts val="2400"/>
              </a:lnSpc>
              <a:buFont typeface="Arial" panose="020B0604020202020204" pitchFamily="34" charset="0"/>
              <a:buChar char="•"/>
            </a:pPr>
            <a:r>
              <a:rPr lang="en-US" dirty="0">
                <a:solidFill>
                  <a:schemeClr val="bg1"/>
                </a:solidFill>
                <a:ea typeface="Arial" charset="0"/>
                <a:cs typeface="Arial" charset="0"/>
              </a:rPr>
              <a:t>IT</a:t>
            </a:r>
          </a:p>
          <a:p>
            <a:pPr marL="173736" indent="-173736">
              <a:lnSpc>
                <a:spcPts val="2400"/>
              </a:lnSpc>
              <a:buFont typeface="Arial" panose="020B0604020202020204" pitchFamily="34" charset="0"/>
              <a:buChar char="•"/>
            </a:pPr>
            <a:r>
              <a:rPr lang="en-US" dirty="0">
                <a:solidFill>
                  <a:schemeClr val="bg1"/>
                </a:solidFill>
                <a:ea typeface="Arial" charset="0"/>
                <a:cs typeface="Arial" charset="0"/>
              </a:rPr>
              <a:t>Org Change</a:t>
            </a:r>
          </a:p>
          <a:p>
            <a:pPr marL="173736" indent="-173736">
              <a:lnSpc>
                <a:spcPts val="2400"/>
              </a:lnSpc>
              <a:buFont typeface="Arial" panose="020B0604020202020204" pitchFamily="34" charset="0"/>
              <a:buChar char="•"/>
            </a:pPr>
            <a:r>
              <a:rPr lang="en-US" dirty="0">
                <a:solidFill>
                  <a:schemeClr val="bg1"/>
                </a:solidFill>
                <a:ea typeface="Arial" charset="0"/>
                <a:cs typeface="Arial" charset="0"/>
              </a:rPr>
              <a:t>Partners</a:t>
            </a:r>
          </a:p>
          <a:p>
            <a:pPr marL="173736" indent="-173736">
              <a:lnSpc>
                <a:spcPts val="2400"/>
              </a:lnSpc>
              <a:buFont typeface="Arial" panose="020B0604020202020204" pitchFamily="34" charset="0"/>
              <a:buChar char="•"/>
            </a:pPr>
            <a:r>
              <a:rPr lang="en-US" dirty="0">
                <a:solidFill>
                  <a:schemeClr val="bg1"/>
                </a:solidFill>
                <a:ea typeface="Arial" charset="0"/>
                <a:cs typeface="Arial" charset="0"/>
              </a:rPr>
              <a:t>Sales</a:t>
            </a:r>
          </a:p>
        </p:txBody>
      </p:sp>
      <p:pic>
        <p:nvPicPr>
          <p:cNvPr id="9" name="Picture 8">
            <a:extLst>
              <a:ext uri="{FF2B5EF4-FFF2-40B4-BE49-F238E27FC236}">
                <a16:creationId xmlns:a16="http://schemas.microsoft.com/office/drawing/2014/main" id="{642CB95A-9B27-2742-A05F-F4EE2B6ED67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4090" y="1925632"/>
            <a:ext cx="826996" cy="1056217"/>
          </a:xfrm>
          <a:prstGeom prst="rect">
            <a:avLst/>
          </a:prstGeom>
        </p:spPr>
      </p:pic>
      <p:cxnSp>
        <p:nvCxnSpPr>
          <p:cNvPr id="21" name="Straight Connector 20">
            <a:extLst>
              <a:ext uri="{FF2B5EF4-FFF2-40B4-BE49-F238E27FC236}">
                <a16:creationId xmlns:a16="http://schemas.microsoft.com/office/drawing/2014/main" id="{F01B6977-C974-E24E-AA2B-6BDCBEF173E8}"/>
              </a:ext>
            </a:extLst>
          </p:cNvPr>
          <p:cNvCxnSpPr>
            <a:cxnSpLocks/>
          </p:cNvCxnSpPr>
          <p:nvPr/>
        </p:nvCxnSpPr>
        <p:spPr>
          <a:xfrm>
            <a:off x="3322349" y="4367879"/>
            <a:ext cx="0" cy="33849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640214-C72E-A141-BCA9-ECB8DBD33351}"/>
              </a:ext>
            </a:extLst>
          </p:cNvPr>
          <p:cNvCxnSpPr>
            <a:cxnSpLocks/>
          </p:cNvCxnSpPr>
          <p:nvPr/>
        </p:nvCxnSpPr>
        <p:spPr>
          <a:xfrm flipH="1">
            <a:off x="1342677" y="4706373"/>
            <a:ext cx="198919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3534105-0D44-C940-9D24-F375381B5D50}"/>
              </a:ext>
            </a:extLst>
          </p:cNvPr>
          <p:cNvSpPr/>
          <p:nvPr/>
        </p:nvSpPr>
        <p:spPr>
          <a:xfrm>
            <a:off x="1266254" y="3995103"/>
            <a:ext cx="1569463"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Over-hyped </a:t>
            </a:r>
          </a:p>
          <a:p>
            <a:r>
              <a:rPr lang="en-US" dirty="0">
                <a:solidFill>
                  <a:schemeClr val="bg1"/>
                </a:solidFill>
                <a:latin typeface="Arial" panose="020B0604020202020204" pitchFamily="34" charset="0"/>
                <a:cs typeface="Arial" panose="020B0604020202020204" pitchFamily="34" charset="0"/>
              </a:rPr>
              <a:t>Expectations</a:t>
            </a:r>
          </a:p>
        </p:txBody>
      </p:sp>
      <p:cxnSp>
        <p:nvCxnSpPr>
          <p:cNvPr id="34" name="Straight Connector 33">
            <a:extLst>
              <a:ext uri="{FF2B5EF4-FFF2-40B4-BE49-F238E27FC236}">
                <a16:creationId xmlns:a16="http://schemas.microsoft.com/office/drawing/2014/main" id="{DCABDAE9-3938-B34B-8F74-FCD85B21C1D3}"/>
              </a:ext>
            </a:extLst>
          </p:cNvPr>
          <p:cNvCxnSpPr>
            <a:cxnSpLocks/>
          </p:cNvCxnSpPr>
          <p:nvPr/>
        </p:nvCxnSpPr>
        <p:spPr>
          <a:xfrm>
            <a:off x="5422157" y="5044984"/>
            <a:ext cx="0" cy="25841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D907E58-312E-4947-81C5-26BA09591B5E}"/>
              </a:ext>
            </a:extLst>
          </p:cNvPr>
          <p:cNvCxnSpPr>
            <a:cxnSpLocks/>
          </p:cNvCxnSpPr>
          <p:nvPr/>
        </p:nvCxnSpPr>
        <p:spPr>
          <a:xfrm flipH="1">
            <a:off x="5409457" y="5303402"/>
            <a:ext cx="170690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37A0BAB9-B18F-4649-8561-B42774AD7848}"/>
              </a:ext>
            </a:extLst>
          </p:cNvPr>
          <p:cNvSpPr/>
          <p:nvPr/>
        </p:nvSpPr>
        <p:spPr>
          <a:xfrm>
            <a:off x="5985804" y="4581972"/>
            <a:ext cx="1692277"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Industry</a:t>
            </a:r>
          </a:p>
          <a:p>
            <a:r>
              <a:rPr lang="en-US" dirty="0">
                <a:solidFill>
                  <a:schemeClr val="bg1"/>
                </a:solidFill>
                <a:latin typeface="Arial" panose="020B0604020202020204" pitchFamily="34" charset="0"/>
                <a:cs typeface="Arial" panose="020B0604020202020204" pitchFamily="34" charset="0"/>
              </a:rPr>
              <a:t>Disruptors</a:t>
            </a:r>
          </a:p>
        </p:txBody>
      </p:sp>
      <p:sp>
        <p:nvSpPr>
          <p:cNvPr id="15" name="Oval 14">
            <a:extLst>
              <a:ext uri="{FF2B5EF4-FFF2-40B4-BE49-F238E27FC236}">
                <a16:creationId xmlns:a16="http://schemas.microsoft.com/office/drawing/2014/main" id="{F96D46A9-2C1E-3541-8617-FBF8953AD615}"/>
              </a:ext>
            </a:extLst>
          </p:cNvPr>
          <p:cNvSpPr/>
          <p:nvPr/>
        </p:nvSpPr>
        <p:spPr>
          <a:xfrm>
            <a:off x="8313580" y="3883709"/>
            <a:ext cx="588723" cy="588723"/>
          </a:xfrm>
          <a:prstGeom prst="ellipse">
            <a:avLst/>
          </a:prstGeom>
          <a:solidFill>
            <a:schemeClr val="accent3">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37" name="Straight Connector 36">
            <a:extLst>
              <a:ext uri="{FF2B5EF4-FFF2-40B4-BE49-F238E27FC236}">
                <a16:creationId xmlns:a16="http://schemas.microsoft.com/office/drawing/2014/main" id="{226FAD5C-5A52-0244-B80D-8460D8A4FC34}"/>
              </a:ext>
            </a:extLst>
          </p:cNvPr>
          <p:cNvCxnSpPr>
            <a:cxnSpLocks/>
          </p:cNvCxnSpPr>
          <p:nvPr/>
        </p:nvCxnSpPr>
        <p:spPr>
          <a:xfrm flipH="1">
            <a:off x="8897884" y="4178071"/>
            <a:ext cx="170690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BC912999-8CE8-3244-AAB8-39C400419AA4}"/>
              </a:ext>
            </a:extLst>
          </p:cNvPr>
          <p:cNvSpPr/>
          <p:nvPr/>
        </p:nvSpPr>
        <p:spPr>
          <a:xfrm>
            <a:off x="9435689" y="3444189"/>
            <a:ext cx="1561689"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Regulatory </a:t>
            </a:r>
          </a:p>
          <a:p>
            <a:r>
              <a:rPr lang="en-US" dirty="0">
                <a:solidFill>
                  <a:schemeClr val="bg1"/>
                </a:solidFill>
                <a:latin typeface="Arial" panose="020B0604020202020204" pitchFamily="34" charset="0"/>
                <a:cs typeface="Arial" panose="020B0604020202020204" pitchFamily="34" charset="0"/>
              </a:rPr>
              <a:t>&amp; Security</a:t>
            </a:r>
          </a:p>
        </p:txBody>
      </p:sp>
      <p:sp>
        <p:nvSpPr>
          <p:cNvPr id="44" name="Rectangle 43">
            <a:extLst>
              <a:ext uri="{FF2B5EF4-FFF2-40B4-BE49-F238E27FC236}">
                <a16:creationId xmlns:a16="http://schemas.microsoft.com/office/drawing/2014/main" id="{A73A9004-6C91-6746-976F-D3AECBC96EFC}"/>
              </a:ext>
            </a:extLst>
          </p:cNvPr>
          <p:cNvSpPr/>
          <p:nvPr/>
        </p:nvSpPr>
        <p:spPr>
          <a:xfrm>
            <a:off x="8581375" y="1513019"/>
            <a:ext cx="6096000" cy="646331"/>
          </a:xfrm>
          <a:prstGeom prst="rect">
            <a:avLst/>
          </a:prstGeom>
        </p:spPr>
        <p:txBody>
          <a:bodyPr>
            <a:spAutoFit/>
          </a:bodyPr>
          <a:lstStyle/>
          <a:p>
            <a:r>
              <a:rPr lang="en-US" dirty="0">
                <a:solidFill>
                  <a:schemeClr val="bg1"/>
                </a:solidFill>
                <a:latin typeface="Arial" panose="020B0604020202020204" pitchFamily="34" charset="0"/>
                <a:cs typeface="Arial" panose="020B0604020202020204" pitchFamily="34" charset="0"/>
              </a:rPr>
              <a:t>Hidden</a:t>
            </a:r>
          </a:p>
          <a:p>
            <a:r>
              <a:rPr lang="en-US" dirty="0">
                <a:solidFill>
                  <a:schemeClr val="bg1"/>
                </a:solidFill>
                <a:latin typeface="Arial" panose="020B0604020202020204" pitchFamily="34" charset="0"/>
                <a:cs typeface="Arial" panose="020B0604020202020204" pitchFamily="34" charset="0"/>
              </a:rPr>
              <a:t>Costs</a:t>
            </a:r>
          </a:p>
        </p:txBody>
      </p:sp>
      <p:cxnSp>
        <p:nvCxnSpPr>
          <p:cNvPr id="46" name="Straight Connector 45">
            <a:extLst>
              <a:ext uri="{FF2B5EF4-FFF2-40B4-BE49-F238E27FC236}">
                <a16:creationId xmlns:a16="http://schemas.microsoft.com/office/drawing/2014/main" id="{204B4790-1DB0-9245-B783-6E4DFEE8ADEF}"/>
              </a:ext>
            </a:extLst>
          </p:cNvPr>
          <p:cNvCxnSpPr>
            <a:cxnSpLocks/>
          </p:cNvCxnSpPr>
          <p:nvPr/>
        </p:nvCxnSpPr>
        <p:spPr>
          <a:xfrm>
            <a:off x="10369352" y="2207598"/>
            <a:ext cx="0" cy="26643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2B5AF7-F469-2C4E-8505-B9C32ECDC5F6}"/>
              </a:ext>
            </a:extLst>
          </p:cNvPr>
          <p:cNvCxnSpPr>
            <a:cxnSpLocks/>
          </p:cNvCxnSpPr>
          <p:nvPr/>
        </p:nvCxnSpPr>
        <p:spPr>
          <a:xfrm flipH="1">
            <a:off x="8675143" y="2207598"/>
            <a:ext cx="170690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A4FA1A22-C696-8B42-870A-D30641D3EB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48" name="Slide Number Placeholder 9">
            <a:extLst>
              <a:ext uri="{FF2B5EF4-FFF2-40B4-BE49-F238E27FC236}">
                <a16:creationId xmlns:a16="http://schemas.microsoft.com/office/drawing/2014/main" id="{37BC4241-B324-1B44-A446-D0DFBF0783EC}"/>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smtClean="0">
                <a:solidFill>
                  <a:schemeClr val="bg1"/>
                </a:solidFill>
                <a:latin typeface="Arial" panose="020B0604020202020204" pitchFamily="34" charset="0"/>
                <a:ea typeface="Open Sans" panose="020B0606030504020204" pitchFamily="34" charset="0"/>
                <a:cs typeface="Arial" panose="020B0604020202020204" pitchFamily="34" charset="0"/>
              </a:rPr>
              <a:t>26</a:t>
            </a:fld>
            <a:endParaRPr lang="en-US" b="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56" name="Oval 55">
            <a:extLst>
              <a:ext uri="{FF2B5EF4-FFF2-40B4-BE49-F238E27FC236}">
                <a16:creationId xmlns:a16="http://schemas.microsoft.com/office/drawing/2014/main" id="{BE973905-7B37-834A-8A83-12BD7A496DEA}"/>
              </a:ext>
            </a:extLst>
          </p:cNvPr>
          <p:cNvSpPr/>
          <p:nvPr/>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pic>
        <p:nvPicPr>
          <p:cNvPr id="12" name="Picture 11"/>
          <p:cNvPicPr>
            <a:picLocks noChangeAspect="1"/>
          </p:cNvPicPr>
          <p:nvPr/>
        </p:nvPicPr>
        <p:blipFill>
          <a:blip r:embed="rId6"/>
          <a:stretch>
            <a:fillRect/>
          </a:stretch>
        </p:blipFill>
        <p:spPr>
          <a:xfrm>
            <a:off x="8556876" y="4029820"/>
            <a:ext cx="97712" cy="319786"/>
          </a:xfrm>
          <a:prstGeom prst="rect">
            <a:avLst/>
          </a:prstGeom>
        </p:spPr>
      </p:pic>
      <p:sp>
        <p:nvSpPr>
          <p:cNvPr id="41" name="Oval 40">
            <a:extLst>
              <a:ext uri="{FF2B5EF4-FFF2-40B4-BE49-F238E27FC236}">
                <a16:creationId xmlns:a16="http://schemas.microsoft.com/office/drawing/2014/main" id="{F96D46A9-2C1E-3541-8617-FBF8953AD615}"/>
              </a:ext>
            </a:extLst>
          </p:cNvPr>
          <p:cNvSpPr/>
          <p:nvPr/>
        </p:nvSpPr>
        <p:spPr>
          <a:xfrm>
            <a:off x="3027987" y="3787643"/>
            <a:ext cx="588723" cy="588723"/>
          </a:xfrm>
          <a:prstGeom prst="ellipse">
            <a:avLst/>
          </a:prstGeom>
          <a:solidFill>
            <a:schemeClr val="accent3">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49" name="Picture 48"/>
          <p:cNvPicPr>
            <a:picLocks noChangeAspect="1"/>
          </p:cNvPicPr>
          <p:nvPr/>
        </p:nvPicPr>
        <p:blipFill>
          <a:blip r:embed="rId6"/>
          <a:stretch>
            <a:fillRect/>
          </a:stretch>
        </p:blipFill>
        <p:spPr>
          <a:xfrm>
            <a:off x="3271283" y="3933754"/>
            <a:ext cx="97712" cy="319786"/>
          </a:xfrm>
          <a:prstGeom prst="rect">
            <a:avLst/>
          </a:prstGeom>
        </p:spPr>
      </p:pic>
      <p:sp>
        <p:nvSpPr>
          <p:cNvPr id="55" name="Oval 54">
            <a:extLst>
              <a:ext uri="{FF2B5EF4-FFF2-40B4-BE49-F238E27FC236}">
                <a16:creationId xmlns:a16="http://schemas.microsoft.com/office/drawing/2014/main" id="{F96D46A9-2C1E-3541-8617-FBF8953AD615}"/>
              </a:ext>
            </a:extLst>
          </p:cNvPr>
          <p:cNvSpPr/>
          <p:nvPr/>
        </p:nvSpPr>
        <p:spPr>
          <a:xfrm>
            <a:off x="5133691" y="4456261"/>
            <a:ext cx="588723" cy="588723"/>
          </a:xfrm>
          <a:prstGeom prst="ellipse">
            <a:avLst/>
          </a:prstGeom>
          <a:solidFill>
            <a:schemeClr val="accent3">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58" name="Picture 57"/>
          <p:cNvPicPr>
            <a:picLocks noChangeAspect="1"/>
          </p:cNvPicPr>
          <p:nvPr/>
        </p:nvPicPr>
        <p:blipFill>
          <a:blip r:embed="rId6"/>
          <a:stretch>
            <a:fillRect/>
          </a:stretch>
        </p:blipFill>
        <p:spPr>
          <a:xfrm>
            <a:off x="5376987" y="4602372"/>
            <a:ext cx="97712" cy="319786"/>
          </a:xfrm>
          <a:prstGeom prst="rect">
            <a:avLst/>
          </a:prstGeom>
        </p:spPr>
      </p:pic>
      <p:sp>
        <p:nvSpPr>
          <p:cNvPr id="59" name="Oval 58">
            <a:extLst>
              <a:ext uri="{FF2B5EF4-FFF2-40B4-BE49-F238E27FC236}">
                <a16:creationId xmlns:a16="http://schemas.microsoft.com/office/drawing/2014/main" id="{F96D46A9-2C1E-3541-8617-FBF8953AD615}"/>
              </a:ext>
            </a:extLst>
          </p:cNvPr>
          <p:cNvSpPr/>
          <p:nvPr/>
        </p:nvSpPr>
        <p:spPr>
          <a:xfrm>
            <a:off x="10082687" y="2453741"/>
            <a:ext cx="588723" cy="588723"/>
          </a:xfrm>
          <a:prstGeom prst="ellipse">
            <a:avLst/>
          </a:prstGeom>
          <a:solidFill>
            <a:schemeClr val="accent3">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60" name="Picture 59"/>
          <p:cNvPicPr>
            <a:picLocks noChangeAspect="1"/>
          </p:cNvPicPr>
          <p:nvPr/>
        </p:nvPicPr>
        <p:blipFill>
          <a:blip r:embed="rId6"/>
          <a:stretch>
            <a:fillRect/>
          </a:stretch>
        </p:blipFill>
        <p:spPr>
          <a:xfrm>
            <a:off x="10325983" y="2599852"/>
            <a:ext cx="97712" cy="319786"/>
          </a:xfrm>
          <a:prstGeom prst="rect">
            <a:avLst/>
          </a:prstGeom>
        </p:spPr>
      </p:pic>
    </p:spTree>
    <p:extLst>
      <p:ext uri="{BB962C8B-B14F-4D97-AF65-F5344CB8AC3E}">
        <p14:creationId xmlns:p14="http://schemas.microsoft.com/office/powerpoint/2010/main" val="212912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5377200" y="440924"/>
            <a:ext cx="5570537" cy="437785"/>
          </a:xfrm>
          <a:prstGeom prst="rect">
            <a:avLst/>
          </a:prstGeom>
        </p:spPr>
        <p:txBody>
          <a:bodyPr>
            <a:normAutofit fontScale="90000"/>
          </a:bodyPr>
          <a:lstStyle/>
          <a:p>
            <a:r>
              <a:rPr lang="en-US" b="0" dirty="0"/>
              <a:t>First Name Last Name</a:t>
            </a:r>
          </a:p>
        </p:txBody>
      </p:sp>
      <p:sp>
        <p:nvSpPr>
          <p:cNvPr id="12" name="Shape 700"/>
          <p:cNvSpPr txBox="1">
            <a:spLocks/>
          </p:cNvSpPr>
          <p:nvPr/>
        </p:nvSpPr>
        <p:spPr>
          <a:xfrm>
            <a:off x="5414479" y="1964542"/>
            <a:ext cx="6298059" cy="2139822"/>
          </a:xfrm>
          <a:prstGeom prst="rect">
            <a:avLst/>
          </a:prstGeom>
        </p:spPr>
        <p:txBody>
          <a:bodyPr vert="horz" lIns="0" tIns="0" rIns="0" bIns="0" rtlCol="0" anchor="t" anchorCtr="0">
            <a:noAutofit/>
          </a:bodyPr>
          <a:lstStyle>
            <a:lvl1pPr marL="228600" indent="-173736" algn="l" defTabSz="914400" rtl="0" eaLnBrk="1" latinLnBrk="0" hangingPunct="1">
              <a:lnSpc>
                <a:spcPts val="2400"/>
              </a:lnSpc>
              <a:spcBef>
                <a:spcPts val="1000"/>
              </a:spcBef>
              <a:buClr>
                <a:srgbClr val="412D5D"/>
              </a:buClr>
              <a:buSzPct val="15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173736" algn="l" defTabSz="914400" rtl="0" eaLnBrk="1" latinLnBrk="0" hangingPunct="1">
              <a:lnSpc>
                <a:spcPts val="2400"/>
              </a:lnSpc>
              <a:spcBef>
                <a:spcPts val="500"/>
              </a:spcBef>
              <a:buClr>
                <a:srgbClr val="7A6C8D"/>
              </a:buClr>
              <a:buSzPct val="15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173736" algn="l" defTabSz="914400" rtl="0" eaLnBrk="1" latinLnBrk="0" hangingPunct="1">
              <a:lnSpc>
                <a:spcPts val="2400"/>
              </a:lnSpc>
              <a:spcBef>
                <a:spcPts val="500"/>
              </a:spcBef>
              <a:buClr>
                <a:srgbClr val="B3ABBD"/>
              </a:buClr>
              <a:buSzPct val="15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426464" indent="0" algn="l" defTabSz="914400" rtl="0" eaLnBrk="1" latinLnBrk="0" hangingPunct="1">
              <a:lnSpc>
                <a:spcPts val="2000"/>
              </a:lnSpc>
              <a:spcBef>
                <a:spcPts val="500"/>
              </a:spcBef>
              <a:buClr>
                <a:srgbClr val="7F7F7F"/>
              </a:buClr>
              <a:buSzPct val="150000"/>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5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864" indent="0">
              <a:buNone/>
            </a:pPr>
            <a:r>
              <a:rPr lang="en-US" sz="1600" dirty="0">
                <a:ea typeface="Open Sans" panose="020B0606030504020204" pitchFamily="34" charset="0"/>
              </a:rPr>
              <a:t>Short bio goes here. </a:t>
            </a:r>
            <a:endParaRPr lang="en-US" dirty="0"/>
          </a:p>
        </p:txBody>
      </p:sp>
      <p:sp>
        <p:nvSpPr>
          <p:cNvPr id="13" name="Rectangle 12"/>
          <p:cNvSpPr/>
          <p:nvPr/>
        </p:nvSpPr>
        <p:spPr>
          <a:xfrm>
            <a:off x="4963886" y="4363230"/>
            <a:ext cx="7228114" cy="24947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Rectangle 1">
            <a:extLst>
              <a:ext uri="{FF2B5EF4-FFF2-40B4-BE49-F238E27FC236}">
                <a16:creationId xmlns:a16="http://schemas.microsoft.com/office/drawing/2014/main" id="{16B144CE-BEC4-314B-870C-373D3FA27284}"/>
              </a:ext>
            </a:extLst>
          </p:cNvPr>
          <p:cNvSpPr/>
          <p:nvPr/>
        </p:nvSpPr>
        <p:spPr>
          <a:xfrm>
            <a:off x="1" y="0"/>
            <a:ext cx="496388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5" name="Rectangle 14">
            <a:extLst>
              <a:ext uri="{FF2B5EF4-FFF2-40B4-BE49-F238E27FC236}">
                <a16:creationId xmlns:a16="http://schemas.microsoft.com/office/drawing/2014/main" id="{DF1B7304-EC93-9543-8049-D46DCA135601}"/>
              </a:ext>
            </a:extLst>
          </p:cNvPr>
          <p:cNvSpPr/>
          <p:nvPr/>
        </p:nvSpPr>
        <p:spPr>
          <a:xfrm>
            <a:off x="1246415" y="2847382"/>
            <a:ext cx="2471057" cy="620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ea typeface="Open Sans" panose="020B0606030504020204" pitchFamily="34" charset="0"/>
                <a:cs typeface="Arial" panose="020B0604020202020204" pitchFamily="34" charset="0"/>
              </a:rPr>
              <a:t>Fill this shape with team member image</a:t>
            </a:r>
          </a:p>
        </p:txBody>
      </p:sp>
      <p:sp>
        <p:nvSpPr>
          <p:cNvPr id="11" name="Rectangle 10">
            <a:extLst>
              <a:ext uri="{FF2B5EF4-FFF2-40B4-BE49-F238E27FC236}">
                <a16:creationId xmlns:a16="http://schemas.microsoft.com/office/drawing/2014/main" id="{FEA4306E-C4D1-0E45-931D-26FEC0476292}"/>
              </a:ext>
            </a:extLst>
          </p:cNvPr>
          <p:cNvSpPr/>
          <p:nvPr/>
        </p:nvSpPr>
        <p:spPr>
          <a:xfrm>
            <a:off x="5373384" y="949095"/>
            <a:ext cx="4575312" cy="276999"/>
          </a:xfrm>
          <a:prstGeom prst="rect">
            <a:avLst/>
          </a:prstGeom>
        </p:spPr>
        <p:txBody>
          <a:bodyPr wrap="square">
            <a:spAutoFit/>
          </a:bodyPr>
          <a:lstStyle/>
          <a:p>
            <a:r>
              <a:rPr lang="en-US" sz="1200" b="1" dirty="0">
                <a:solidFill>
                  <a:schemeClr val="accent1"/>
                </a:solidFill>
                <a:latin typeface="Arial" panose="020B0604020202020204" pitchFamily="34" charset="0"/>
                <a:ea typeface="Open Sans" panose="020B0606030504020204" pitchFamily="34" charset="0"/>
                <a:cs typeface="Arial" panose="020B0604020202020204" pitchFamily="34" charset="0"/>
              </a:rPr>
              <a:t>TITLE</a:t>
            </a:r>
          </a:p>
        </p:txBody>
      </p:sp>
      <p:pic>
        <p:nvPicPr>
          <p:cNvPr id="16" name="Picture 15">
            <a:extLst>
              <a:ext uri="{FF2B5EF4-FFF2-40B4-BE49-F238E27FC236}">
                <a16:creationId xmlns:a16="http://schemas.microsoft.com/office/drawing/2014/main" id="{F01B60DB-5403-0C41-8E73-9AF623E15E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17" name="Text Box 18"/>
          <p:cNvSpPr txBox="1">
            <a:spLocks noChangeArrowheads="1"/>
          </p:cNvSpPr>
          <p:nvPr/>
        </p:nvSpPr>
        <p:spPr bwMode="auto">
          <a:xfrm>
            <a:off x="5566919" y="4978851"/>
            <a:ext cx="2823964" cy="8787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18" name="TextBox 17">
            <a:extLst>
              <a:ext uri="{FF2B5EF4-FFF2-40B4-BE49-F238E27FC236}">
                <a16:creationId xmlns:a16="http://schemas.microsoft.com/office/drawing/2014/main" id="{B6944EB8-B911-1C48-87C0-D746230C0859}"/>
              </a:ext>
            </a:extLst>
          </p:cNvPr>
          <p:cNvSpPr txBox="1"/>
          <p:nvPr/>
        </p:nvSpPr>
        <p:spPr>
          <a:xfrm>
            <a:off x="5474920" y="4517152"/>
            <a:ext cx="2278597" cy="307777"/>
          </a:xfrm>
          <a:prstGeom prst="rect">
            <a:avLst/>
          </a:prstGeom>
          <a:noFill/>
        </p:spPr>
        <p:txBody>
          <a:bodyPr wrap="square" rtlCol="0">
            <a:spAutoFit/>
          </a:bodyPr>
          <a:lstStyle/>
          <a:p>
            <a:r>
              <a:rPr lang="en-US" sz="1400" b="1" dirty="0">
                <a:solidFill>
                  <a:schemeClr val="accent1"/>
                </a:solidFill>
                <a:latin typeface="Arial" panose="020B0604020202020204" pitchFamily="34" charset="0"/>
                <a:ea typeface="Open Sans" charset="0"/>
                <a:cs typeface="Arial" panose="020B0604020202020204" pitchFamily="34" charset="0"/>
              </a:rPr>
              <a:t>CLIENT EXPERIENCE:</a:t>
            </a:r>
          </a:p>
        </p:txBody>
      </p:sp>
      <p:sp>
        <p:nvSpPr>
          <p:cNvPr id="19" name="Rectangle 18">
            <a:extLst>
              <a:ext uri="{FF2B5EF4-FFF2-40B4-BE49-F238E27FC236}">
                <a16:creationId xmlns:a16="http://schemas.microsoft.com/office/drawing/2014/main" id="{FEA4306E-C4D1-0E45-931D-26FEC0476292}"/>
              </a:ext>
            </a:extLst>
          </p:cNvPr>
          <p:cNvSpPr/>
          <p:nvPr/>
        </p:nvSpPr>
        <p:spPr>
          <a:xfrm>
            <a:off x="5373384" y="1217331"/>
            <a:ext cx="4575312" cy="276999"/>
          </a:xfrm>
          <a:prstGeom prst="rect">
            <a:avLst/>
          </a:prstGeom>
        </p:spPr>
        <p:txBody>
          <a:bodyPr wrap="square">
            <a:spAutoFit/>
          </a:bodyPr>
          <a:lstStyle/>
          <a:p>
            <a:r>
              <a:rPr lang="en-US" sz="1200" b="1" dirty="0" err="1">
                <a:solidFill>
                  <a:schemeClr val="accent1"/>
                </a:solidFill>
                <a:latin typeface="Arial" panose="020B0604020202020204" pitchFamily="34" charset="0"/>
                <a:ea typeface="Open Sans" panose="020B0606030504020204" pitchFamily="34" charset="0"/>
                <a:cs typeface="Arial" panose="020B0604020202020204" pitchFamily="34" charset="0"/>
              </a:rPr>
              <a:t>Email@emailgoeshere.com</a:t>
            </a:r>
            <a:endParaRPr lang="en-US" sz="1200" b="1" dirty="0">
              <a:solidFill>
                <a:schemeClr val="accent1"/>
              </a:solidFill>
              <a:latin typeface="Arial" panose="020B0604020202020204" pitchFamily="34" charset="0"/>
              <a:ea typeface="Open Sans" panose="020B0606030504020204" pitchFamily="34" charset="0"/>
              <a:cs typeface="Arial" panose="020B0604020202020204" pitchFamily="34" charset="0"/>
            </a:endParaRPr>
          </a:p>
        </p:txBody>
      </p:sp>
      <p:cxnSp>
        <p:nvCxnSpPr>
          <p:cNvPr id="20" name="Straight Connector 19"/>
          <p:cNvCxnSpPr>
            <a:cxnSpLocks/>
          </p:cNvCxnSpPr>
          <p:nvPr/>
        </p:nvCxnSpPr>
        <p:spPr>
          <a:xfrm>
            <a:off x="5474920" y="1719560"/>
            <a:ext cx="6237619"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 Box 18"/>
          <p:cNvSpPr txBox="1">
            <a:spLocks noChangeArrowheads="1"/>
          </p:cNvSpPr>
          <p:nvPr/>
        </p:nvSpPr>
        <p:spPr bwMode="auto">
          <a:xfrm>
            <a:off x="9003909" y="4978851"/>
            <a:ext cx="2575065" cy="8787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22" name="TextBox 21">
            <a:extLst>
              <a:ext uri="{FF2B5EF4-FFF2-40B4-BE49-F238E27FC236}">
                <a16:creationId xmlns:a16="http://schemas.microsoft.com/office/drawing/2014/main" id="{B6944EB8-B911-1C48-87C0-D746230C0859}"/>
              </a:ext>
            </a:extLst>
          </p:cNvPr>
          <p:cNvSpPr txBox="1"/>
          <p:nvPr/>
        </p:nvSpPr>
        <p:spPr>
          <a:xfrm>
            <a:off x="8911911" y="4517152"/>
            <a:ext cx="2278597" cy="307777"/>
          </a:xfrm>
          <a:prstGeom prst="rect">
            <a:avLst/>
          </a:prstGeom>
          <a:noFill/>
        </p:spPr>
        <p:txBody>
          <a:bodyPr wrap="square" rtlCol="0">
            <a:spAutoFit/>
          </a:bodyPr>
          <a:lstStyle/>
          <a:p>
            <a:r>
              <a:rPr lang="en-US" sz="1400" b="1" dirty="0">
                <a:solidFill>
                  <a:schemeClr val="accent1"/>
                </a:solidFill>
                <a:latin typeface="Arial" panose="020B0604020202020204" pitchFamily="34" charset="0"/>
                <a:ea typeface="Open Sans" charset="0"/>
                <a:cs typeface="Arial" panose="020B0604020202020204" pitchFamily="34" charset="0"/>
              </a:rPr>
              <a:t>EXPERT IN:</a:t>
            </a:r>
          </a:p>
        </p:txBody>
      </p:sp>
      <p:sp>
        <p:nvSpPr>
          <p:cNvPr id="23" name="Slide Number Placeholder 9">
            <a:extLst>
              <a:ext uri="{FF2B5EF4-FFF2-40B4-BE49-F238E27FC236}">
                <a16:creationId xmlns:a16="http://schemas.microsoft.com/office/drawing/2014/main" id="{37BC4241-B324-1B44-A446-D0DFBF0783EC}"/>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r>
              <a:rPr lang="en-US" b="0" dirty="0">
                <a:solidFill>
                  <a:schemeClr val="accent1"/>
                </a:solidFill>
                <a:latin typeface="Arial" panose="020B0604020202020204" pitchFamily="34" charset="0"/>
                <a:ea typeface="Open Sans" panose="020B0606030504020204" pitchFamily="34" charset="0"/>
                <a:cs typeface="Arial" panose="020B0604020202020204" pitchFamily="34" charset="0"/>
              </a:rPr>
              <a:t>22</a:t>
            </a:r>
          </a:p>
        </p:txBody>
      </p:sp>
      <p:sp>
        <p:nvSpPr>
          <p:cNvPr id="24" name="Oval 23">
            <a:extLst>
              <a:ext uri="{FF2B5EF4-FFF2-40B4-BE49-F238E27FC236}">
                <a16:creationId xmlns:a16="http://schemas.microsoft.com/office/drawing/2014/main" id="{BE973905-7B37-834A-8A83-12BD7A496DEA}"/>
              </a:ext>
            </a:extLst>
          </p:cNvPr>
          <p:cNvSpPr/>
          <p:nvPr/>
        </p:nvSpPr>
        <p:spPr>
          <a:xfrm>
            <a:off x="11578625" y="6332135"/>
            <a:ext cx="372680" cy="3726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354735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F26CE9-D948-BB4C-9BAE-AFABFEA5888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V="1">
            <a:off x="0" y="-228986"/>
            <a:ext cx="12205411" cy="7086986"/>
          </a:xfrm>
          <a:prstGeom prst="rect">
            <a:avLst/>
          </a:prstGeom>
        </p:spPr>
      </p:pic>
      <p:sp>
        <p:nvSpPr>
          <p:cNvPr id="45" name="Rectangle 44">
            <a:extLst>
              <a:ext uri="{FF2B5EF4-FFF2-40B4-BE49-F238E27FC236}">
                <a16:creationId xmlns:a16="http://schemas.microsoft.com/office/drawing/2014/main" id="{3DD9458E-A85B-F54A-ABCF-5769BA62E397}"/>
              </a:ext>
            </a:extLst>
          </p:cNvPr>
          <p:cNvSpPr/>
          <p:nvPr/>
        </p:nvSpPr>
        <p:spPr>
          <a:xfrm rot="5400000" flipH="1">
            <a:off x="4209693" y="-1101925"/>
            <a:ext cx="3786026" cy="12205413"/>
          </a:xfrm>
          <a:prstGeom prst="rect">
            <a:avLst/>
          </a:prstGeom>
          <a:gradFill flip="none" rotWithShape="1">
            <a:gsLst>
              <a:gs pos="9000">
                <a:schemeClr val="accent3">
                  <a:lumMod val="5000"/>
                  <a:lumOff val="95000"/>
                  <a:alpha val="0"/>
                </a:schemeClr>
              </a:gs>
              <a:gs pos="68000">
                <a:schemeClr val="bg1">
                  <a:lumMod val="95000"/>
                  <a:alpha val="38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303B"/>
              </a:solidFill>
            </a:endParaRPr>
          </a:p>
        </p:txBody>
      </p:sp>
      <p:sp>
        <p:nvSpPr>
          <p:cNvPr id="3" name="Title 2"/>
          <p:cNvSpPr>
            <a:spLocks noGrp="1"/>
          </p:cNvSpPr>
          <p:nvPr>
            <p:ph type="title"/>
          </p:nvPr>
        </p:nvSpPr>
        <p:spPr/>
        <p:txBody>
          <a:bodyPr>
            <a:noAutofit/>
          </a:bodyPr>
          <a:lstStyle/>
          <a:p>
            <a:r>
              <a:rPr lang="en-US" b="0" dirty="0"/>
              <a:t>4 Step Approach</a:t>
            </a:r>
          </a:p>
        </p:txBody>
      </p:sp>
      <p:sp>
        <p:nvSpPr>
          <p:cNvPr id="5" name="Text Placeholder 4"/>
          <p:cNvSpPr>
            <a:spLocks noGrp="1"/>
          </p:cNvSpPr>
          <p:nvPr>
            <p:ph type="body" sz="quarter" idx="10"/>
          </p:nvPr>
        </p:nvSpPr>
        <p:spPr>
          <a:xfrm>
            <a:off x="266213" y="811712"/>
            <a:ext cx="11657456" cy="533400"/>
          </a:xfrm>
        </p:spPr>
        <p:txBody>
          <a:bodyPr>
            <a:normAutofit/>
          </a:bodyPr>
          <a:lstStyle/>
          <a:p>
            <a:pPr marL="54864" indent="0">
              <a:buNone/>
            </a:pPr>
            <a:r>
              <a:rPr lang="en-US" dirty="0">
                <a:solidFill>
                  <a:schemeClr val="tx1"/>
                </a:solidFill>
              </a:rPr>
              <a:t>Key message</a:t>
            </a:r>
          </a:p>
        </p:txBody>
      </p:sp>
      <p:sp>
        <p:nvSpPr>
          <p:cNvPr id="11" name="Shape 10"/>
          <p:cNvSpPr/>
          <p:nvPr/>
        </p:nvSpPr>
        <p:spPr>
          <a:xfrm rot="21263827">
            <a:off x="1590152" y="2990726"/>
            <a:ext cx="3062535" cy="3153846"/>
          </a:xfrm>
          <a:prstGeom prst="leftCircularArrow">
            <a:avLst>
              <a:gd name="adj1" fmla="val 2753"/>
              <a:gd name="adj2" fmla="val 335656"/>
              <a:gd name="adj3" fmla="val 2486151"/>
              <a:gd name="adj4" fmla="val 9399474"/>
              <a:gd name="adj5" fmla="val 3212"/>
            </a:avLst>
          </a:prstGeom>
          <a:solidFill>
            <a:schemeClr val="accent3"/>
          </a:solidFill>
          <a:effectLst>
            <a:outerShdw blurRad="50800" dist="38100" dir="5400000" sx="90000" sy="90000" algn="t" rotWithShape="0">
              <a:schemeClr val="bg1">
                <a:alpha val="13000"/>
              </a:schemeClr>
            </a:outerShdw>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pic>
        <p:nvPicPr>
          <p:cNvPr id="10" name="Picture 9">
            <a:extLst>
              <a:ext uri="{FF2B5EF4-FFF2-40B4-BE49-F238E27FC236}">
                <a16:creationId xmlns:a16="http://schemas.microsoft.com/office/drawing/2014/main" id="{698EEA89-26A4-434C-B2F7-11F5172D47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21" name="Flowchart: Process 2354"/>
          <p:cNvSpPr/>
          <p:nvPr/>
        </p:nvSpPr>
        <p:spPr>
          <a:xfrm>
            <a:off x="724468" y="1556036"/>
            <a:ext cx="2344912" cy="3610843"/>
          </a:xfrm>
          <a:prstGeom prst="flowChartProcess">
            <a:avLst/>
          </a:prstGeom>
          <a:solidFill>
            <a:srgbClr val="F6F6F6"/>
          </a:solidFill>
          <a:ln>
            <a:noFill/>
          </a:ln>
          <a:effectLst>
            <a:outerShdw blurRad="50800" dist="381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Flowchart: Process 2354"/>
          <p:cNvSpPr/>
          <p:nvPr/>
        </p:nvSpPr>
        <p:spPr>
          <a:xfrm>
            <a:off x="724469" y="1562307"/>
            <a:ext cx="2346589" cy="512511"/>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Text Box 18"/>
          <p:cNvSpPr txBox="1">
            <a:spLocks noChangeArrowheads="1"/>
          </p:cNvSpPr>
          <p:nvPr/>
        </p:nvSpPr>
        <p:spPr bwMode="auto">
          <a:xfrm>
            <a:off x="880933" y="2344832"/>
            <a:ext cx="2029696" cy="258519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24" name="TextBox 23">
            <a:extLst>
              <a:ext uri="{FF2B5EF4-FFF2-40B4-BE49-F238E27FC236}">
                <a16:creationId xmlns:a16="http://schemas.microsoft.com/office/drawing/2014/main" id="{B6944EB8-B911-1C48-87C0-D746230C0859}"/>
              </a:ext>
            </a:extLst>
          </p:cNvPr>
          <p:cNvSpPr txBox="1"/>
          <p:nvPr/>
        </p:nvSpPr>
        <p:spPr>
          <a:xfrm>
            <a:off x="1391058" y="1664673"/>
            <a:ext cx="1009446"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Open Sans" charset="0"/>
                <a:cs typeface="Arial" panose="020B0604020202020204" pitchFamily="34" charset="0"/>
              </a:rPr>
              <a:t>STEP 1</a:t>
            </a:r>
          </a:p>
        </p:txBody>
      </p:sp>
      <p:sp>
        <p:nvSpPr>
          <p:cNvPr id="40" name="Flowchart: Process 2354"/>
          <p:cNvSpPr/>
          <p:nvPr/>
        </p:nvSpPr>
        <p:spPr>
          <a:xfrm>
            <a:off x="9009884" y="1556036"/>
            <a:ext cx="2344912" cy="3610843"/>
          </a:xfrm>
          <a:prstGeom prst="flowChartProcess">
            <a:avLst/>
          </a:prstGeom>
          <a:solidFill>
            <a:srgbClr val="F6F6F6"/>
          </a:solidFill>
          <a:ln>
            <a:noFill/>
          </a:ln>
          <a:effectLst>
            <a:outerShdw blurRad="50800" dist="381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Text Box 18"/>
          <p:cNvSpPr txBox="1">
            <a:spLocks noChangeArrowheads="1"/>
          </p:cNvSpPr>
          <p:nvPr/>
        </p:nvSpPr>
        <p:spPr bwMode="auto">
          <a:xfrm>
            <a:off x="9166349" y="1740839"/>
            <a:ext cx="2029696" cy="258519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42" name="Flowchart: Process 2354"/>
          <p:cNvSpPr/>
          <p:nvPr/>
        </p:nvSpPr>
        <p:spPr>
          <a:xfrm>
            <a:off x="9009885" y="4654368"/>
            <a:ext cx="2346589" cy="512511"/>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TextBox 42">
            <a:extLst>
              <a:ext uri="{FF2B5EF4-FFF2-40B4-BE49-F238E27FC236}">
                <a16:creationId xmlns:a16="http://schemas.microsoft.com/office/drawing/2014/main" id="{B6944EB8-B911-1C48-87C0-D746230C0859}"/>
              </a:ext>
            </a:extLst>
          </p:cNvPr>
          <p:cNvSpPr txBox="1"/>
          <p:nvPr/>
        </p:nvSpPr>
        <p:spPr>
          <a:xfrm>
            <a:off x="9676474" y="4756734"/>
            <a:ext cx="1009446"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Open Sans" charset="0"/>
                <a:cs typeface="Arial" panose="020B0604020202020204" pitchFamily="34" charset="0"/>
              </a:rPr>
              <a:t>STEP 4</a:t>
            </a:r>
          </a:p>
        </p:txBody>
      </p:sp>
      <p:sp>
        <p:nvSpPr>
          <p:cNvPr id="46" name="Slide Number Placeholder 9">
            <a:extLst>
              <a:ext uri="{FF2B5EF4-FFF2-40B4-BE49-F238E27FC236}">
                <a16:creationId xmlns:a16="http://schemas.microsoft.com/office/drawing/2014/main" id="{37BC4241-B324-1B44-A446-D0DFBF0783EC}"/>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smtClean="0">
                <a:solidFill>
                  <a:schemeClr val="bg1"/>
                </a:solidFill>
                <a:latin typeface="Arial" panose="020B0604020202020204" pitchFamily="34" charset="0"/>
                <a:ea typeface="Open Sans" panose="020B0606030504020204" pitchFamily="34" charset="0"/>
                <a:cs typeface="Arial" panose="020B0604020202020204" pitchFamily="34" charset="0"/>
              </a:rPr>
              <a:t>28</a:t>
            </a:fld>
            <a:endParaRPr lang="en-US" b="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E973905-7B37-834A-8A83-12BD7A496DEA}"/>
              </a:ext>
            </a:extLst>
          </p:cNvPr>
          <p:cNvSpPr/>
          <p:nvPr/>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sp>
        <p:nvSpPr>
          <p:cNvPr id="50" name="Shape 49"/>
          <p:cNvSpPr/>
          <p:nvPr/>
        </p:nvSpPr>
        <p:spPr>
          <a:xfrm rot="315476" flipV="1">
            <a:off x="4395553" y="628821"/>
            <a:ext cx="3062535" cy="3153846"/>
          </a:xfrm>
          <a:prstGeom prst="leftCircularArrow">
            <a:avLst>
              <a:gd name="adj1" fmla="val 2753"/>
              <a:gd name="adj2" fmla="val 335656"/>
              <a:gd name="adj3" fmla="val 2486151"/>
              <a:gd name="adj4" fmla="val 9399474"/>
              <a:gd name="adj5" fmla="val 3212"/>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30" name="Flowchart: Process 2354"/>
          <p:cNvSpPr/>
          <p:nvPr/>
        </p:nvSpPr>
        <p:spPr>
          <a:xfrm>
            <a:off x="6248638" y="1556036"/>
            <a:ext cx="2344912" cy="3610843"/>
          </a:xfrm>
          <a:prstGeom prst="flowChartProcess">
            <a:avLst/>
          </a:prstGeom>
          <a:solidFill>
            <a:srgbClr val="F6F6F6"/>
          </a:solidFill>
          <a:ln>
            <a:noFill/>
          </a:ln>
          <a:effectLst>
            <a:outerShdw blurRad="50800" dist="381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Flowchart: Process 2354"/>
          <p:cNvSpPr/>
          <p:nvPr/>
        </p:nvSpPr>
        <p:spPr>
          <a:xfrm>
            <a:off x="6248639" y="1562307"/>
            <a:ext cx="2346589" cy="512511"/>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Text Box 18"/>
          <p:cNvSpPr txBox="1">
            <a:spLocks noChangeArrowheads="1"/>
          </p:cNvSpPr>
          <p:nvPr/>
        </p:nvSpPr>
        <p:spPr bwMode="auto">
          <a:xfrm>
            <a:off x="6405103" y="2344832"/>
            <a:ext cx="2029696" cy="258519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33" name="TextBox 32">
            <a:extLst>
              <a:ext uri="{FF2B5EF4-FFF2-40B4-BE49-F238E27FC236}">
                <a16:creationId xmlns:a16="http://schemas.microsoft.com/office/drawing/2014/main" id="{B6944EB8-B911-1C48-87C0-D746230C0859}"/>
              </a:ext>
            </a:extLst>
          </p:cNvPr>
          <p:cNvSpPr txBox="1"/>
          <p:nvPr/>
        </p:nvSpPr>
        <p:spPr>
          <a:xfrm>
            <a:off x="6910323" y="1664673"/>
            <a:ext cx="1009446"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Open Sans" charset="0"/>
                <a:cs typeface="Arial" panose="020B0604020202020204" pitchFamily="34" charset="0"/>
              </a:rPr>
              <a:t>STEP 3</a:t>
            </a:r>
          </a:p>
        </p:txBody>
      </p:sp>
      <p:sp>
        <p:nvSpPr>
          <p:cNvPr id="26" name="Flowchart: Process 2354"/>
          <p:cNvSpPr/>
          <p:nvPr/>
        </p:nvSpPr>
        <p:spPr>
          <a:xfrm>
            <a:off x="3487392" y="1596338"/>
            <a:ext cx="2344912" cy="3610843"/>
          </a:xfrm>
          <a:prstGeom prst="flowChartProcess">
            <a:avLst/>
          </a:prstGeom>
          <a:solidFill>
            <a:srgbClr val="F6F6F6"/>
          </a:solidFill>
          <a:ln>
            <a:noFill/>
          </a:ln>
          <a:effectLst>
            <a:outerShdw blurRad="50800" dist="381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Text Box 18"/>
          <p:cNvSpPr txBox="1">
            <a:spLocks noChangeArrowheads="1"/>
          </p:cNvSpPr>
          <p:nvPr/>
        </p:nvSpPr>
        <p:spPr bwMode="auto">
          <a:xfrm>
            <a:off x="3643857" y="1781141"/>
            <a:ext cx="2029696" cy="258519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38" name="Flowchart: Process 2354"/>
          <p:cNvSpPr/>
          <p:nvPr/>
        </p:nvSpPr>
        <p:spPr>
          <a:xfrm>
            <a:off x="3487393" y="4694670"/>
            <a:ext cx="2346589" cy="512511"/>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TextBox 38">
            <a:extLst>
              <a:ext uri="{FF2B5EF4-FFF2-40B4-BE49-F238E27FC236}">
                <a16:creationId xmlns:a16="http://schemas.microsoft.com/office/drawing/2014/main" id="{B6944EB8-B911-1C48-87C0-D746230C0859}"/>
              </a:ext>
            </a:extLst>
          </p:cNvPr>
          <p:cNvSpPr txBox="1"/>
          <p:nvPr/>
        </p:nvSpPr>
        <p:spPr>
          <a:xfrm>
            <a:off x="4153982" y="4797036"/>
            <a:ext cx="1009446"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Open Sans" charset="0"/>
                <a:cs typeface="Arial" panose="020B0604020202020204" pitchFamily="34" charset="0"/>
              </a:rPr>
              <a:t>STEP 2</a:t>
            </a:r>
          </a:p>
        </p:txBody>
      </p:sp>
      <p:sp>
        <p:nvSpPr>
          <p:cNvPr id="52" name="Shape 51"/>
          <p:cNvSpPr/>
          <p:nvPr/>
        </p:nvSpPr>
        <p:spPr>
          <a:xfrm rot="21263827">
            <a:off x="7187713" y="2990726"/>
            <a:ext cx="3062535" cy="3153846"/>
          </a:xfrm>
          <a:prstGeom prst="leftCircularArrow">
            <a:avLst>
              <a:gd name="adj1" fmla="val 2753"/>
              <a:gd name="adj2" fmla="val 335656"/>
              <a:gd name="adj3" fmla="val 2486151"/>
              <a:gd name="adj4" fmla="val 9399474"/>
              <a:gd name="adj5" fmla="val 3212"/>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Tree>
    <p:extLst>
      <p:ext uri="{BB962C8B-B14F-4D97-AF65-F5344CB8AC3E}">
        <p14:creationId xmlns:p14="http://schemas.microsoft.com/office/powerpoint/2010/main" val="153714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b="-204"/>
          <a:stretch/>
        </p:blipFill>
        <p:spPr>
          <a:xfrm>
            <a:off x="6625431" y="-14053"/>
            <a:ext cx="5566569" cy="6886105"/>
          </a:xfrm>
          <a:prstGeom prst="rect">
            <a:avLst/>
          </a:prstGeom>
        </p:spPr>
      </p:pic>
      <p:sp>
        <p:nvSpPr>
          <p:cNvPr id="25" name="Text Placeholder 2">
            <a:extLst>
              <a:ext uri="{FF2B5EF4-FFF2-40B4-BE49-F238E27FC236}">
                <a16:creationId xmlns:a16="http://schemas.microsoft.com/office/drawing/2014/main" id="{72BDC0B6-F834-B748-8064-6ECB55943A4C}"/>
              </a:ext>
            </a:extLst>
          </p:cNvPr>
          <p:cNvSpPr txBox="1">
            <a:spLocks/>
          </p:cNvSpPr>
          <p:nvPr/>
        </p:nvSpPr>
        <p:spPr>
          <a:xfrm>
            <a:off x="2099026" y="3377526"/>
            <a:ext cx="4028974" cy="31229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dirty="0" err="1">
                <a:latin typeface="Arial" panose="020B0604020202020204" pitchFamily="34" charset="0"/>
                <a:ea typeface="Open Sans" charset="0"/>
                <a:cs typeface="Arial" panose="020B0604020202020204" pitchFamily="34" charset="0"/>
              </a:rPr>
              <a:t>email@centricconsulting.com</a:t>
            </a:r>
            <a:endParaRPr lang="en-US" sz="1600" u="sng" dirty="0">
              <a:latin typeface="Arial" panose="020B0604020202020204" pitchFamily="34" charset="0"/>
              <a:ea typeface="Open Sans" charset="0"/>
              <a:cs typeface="Arial" panose="020B0604020202020204" pitchFamily="34" charset="0"/>
            </a:endParaRPr>
          </a:p>
        </p:txBody>
      </p:sp>
      <p:grpSp>
        <p:nvGrpSpPr>
          <p:cNvPr id="11" name="Group 10">
            <a:extLst>
              <a:ext uri="{FF2B5EF4-FFF2-40B4-BE49-F238E27FC236}">
                <a16:creationId xmlns:a16="http://schemas.microsoft.com/office/drawing/2014/main" id="{4A5166D4-B887-7546-8E28-EEC847B3694B}"/>
              </a:ext>
            </a:extLst>
          </p:cNvPr>
          <p:cNvGrpSpPr/>
          <p:nvPr/>
        </p:nvGrpSpPr>
        <p:grpSpPr>
          <a:xfrm>
            <a:off x="2071222" y="1612804"/>
            <a:ext cx="3302422" cy="976714"/>
            <a:chOff x="2071222" y="1612804"/>
            <a:chExt cx="3302422" cy="976714"/>
          </a:xfrm>
        </p:grpSpPr>
        <p:sp>
          <p:nvSpPr>
            <p:cNvPr id="9" name="Text Placeholder 2">
              <a:extLst>
                <a:ext uri="{FF2B5EF4-FFF2-40B4-BE49-F238E27FC236}">
                  <a16:creationId xmlns:a16="http://schemas.microsoft.com/office/drawing/2014/main" id="{72BDC0B6-F834-B748-8064-6ECB55943A4C}"/>
                </a:ext>
              </a:extLst>
            </p:cNvPr>
            <p:cNvSpPr txBox="1">
              <a:spLocks/>
            </p:cNvSpPr>
            <p:nvPr/>
          </p:nvSpPr>
          <p:spPr>
            <a:xfrm>
              <a:off x="2071222" y="1612804"/>
              <a:ext cx="3302422" cy="3024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b="1" dirty="0">
                  <a:latin typeface="Arial" panose="020B0604020202020204" pitchFamily="34" charset="0"/>
                  <a:ea typeface="Open Sans Semibold" charset="0"/>
                  <a:cs typeface="Arial" panose="020B0604020202020204" pitchFamily="34" charset="0"/>
                </a:rPr>
                <a:t>First-name Last-name</a:t>
              </a:r>
              <a:endParaRPr lang="en-US" sz="1600" b="1" u="sng" dirty="0">
                <a:latin typeface="Arial" panose="020B0604020202020204" pitchFamily="34" charset="0"/>
                <a:ea typeface="Open Sans Semibold" charset="0"/>
                <a:cs typeface="Arial" panose="020B0604020202020204" pitchFamily="34" charset="0"/>
              </a:endParaRPr>
            </a:p>
          </p:txBody>
        </p:sp>
        <p:sp>
          <p:nvSpPr>
            <p:cNvPr id="18" name="Text Placeholder 2">
              <a:extLst>
                <a:ext uri="{FF2B5EF4-FFF2-40B4-BE49-F238E27FC236}">
                  <a16:creationId xmlns:a16="http://schemas.microsoft.com/office/drawing/2014/main" id="{72BDC0B6-F834-B748-8064-6ECB55943A4C}"/>
                </a:ext>
              </a:extLst>
            </p:cNvPr>
            <p:cNvSpPr txBox="1">
              <a:spLocks/>
            </p:cNvSpPr>
            <p:nvPr/>
          </p:nvSpPr>
          <p:spPr>
            <a:xfrm>
              <a:off x="2071222" y="1926256"/>
              <a:ext cx="2024522" cy="3564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400" dirty="0">
                  <a:solidFill>
                    <a:schemeClr val="accent1"/>
                  </a:solidFill>
                  <a:latin typeface="Arial" panose="020B0604020202020204" pitchFamily="34" charset="0"/>
                  <a:ea typeface="Open Sans" charset="0"/>
                  <a:cs typeface="Arial" panose="020B0604020202020204" pitchFamily="34" charset="0"/>
                </a:rPr>
                <a:t>Title Placeholder</a:t>
              </a:r>
              <a:endParaRPr lang="en-US" sz="1400" u="sng" dirty="0">
                <a:solidFill>
                  <a:schemeClr val="accent1"/>
                </a:solidFill>
                <a:latin typeface="Arial" panose="020B0604020202020204" pitchFamily="34" charset="0"/>
                <a:ea typeface="Open Sans" charset="0"/>
                <a:cs typeface="Arial" panose="020B0604020202020204" pitchFamily="34" charset="0"/>
              </a:endParaRPr>
            </a:p>
          </p:txBody>
        </p:sp>
        <p:sp>
          <p:nvSpPr>
            <p:cNvPr id="26" name="Text Placeholder 2">
              <a:extLst>
                <a:ext uri="{FF2B5EF4-FFF2-40B4-BE49-F238E27FC236}">
                  <a16:creationId xmlns:a16="http://schemas.microsoft.com/office/drawing/2014/main" id="{72BDC0B6-F834-B748-8064-6ECB55943A4C}"/>
                </a:ext>
              </a:extLst>
            </p:cNvPr>
            <p:cNvSpPr txBox="1">
              <a:spLocks/>
            </p:cNvSpPr>
            <p:nvPr/>
          </p:nvSpPr>
          <p:spPr>
            <a:xfrm>
              <a:off x="2071222" y="2233065"/>
              <a:ext cx="2999540" cy="3564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dirty="0">
                  <a:solidFill>
                    <a:schemeClr val="tx1">
                      <a:lumMod val="75000"/>
                      <a:lumOff val="25000"/>
                    </a:schemeClr>
                  </a:solidFill>
                  <a:latin typeface="Arial" panose="020B0604020202020204" pitchFamily="34" charset="0"/>
                  <a:ea typeface="Open Sans" charset="0"/>
                  <a:cs typeface="Arial" panose="020B0604020202020204" pitchFamily="34" charset="0"/>
                </a:rPr>
                <a:t>123 - 456 </a:t>
              </a:r>
              <a:r>
                <a:rPr lang="mr-IN" sz="1600" dirty="0">
                  <a:solidFill>
                    <a:schemeClr val="tx1">
                      <a:lumMod val="75000"/>
                      <a:lumOff val="25000"/>
                    </a:schemeClr>
                  </a:solidFill>
                  <a:latin typeface="Arial" panose="020B0604020202020204" pitchFamily="34" charset="0"/>
                  <a:ea typeface="Open Sans" charset="0"/>
                  <a:cs typeface="Open Sans" charset="0"/>
                </a:rPr>
                <a:t>–</a:t>
              </a:r>
              <a:r>
                <a:rPr lang="en-US" sz="1600" dirty="0">
                  <a:solidFill>
                    <a:schemeClr val="tx1">
                      <a:lumMod val="75000"/>
                      <a:lumOff val="25000"/>
                    </a:schemeClr>
                  </a:solidFill>
                  <a:latin typeface="Arial" panose="020B0604020202020204" pitchFamily="34" charset="0"/>
                  <a:ea typeface="Open Sans" charset="0"/>
                  <a:cs typeface="Arial" panose="020B0604020202020204" pitchFamily="34" charset="0"/>
                </a:rPr>
                <a:t> 7890</a:t>
              </a:r>
              <a:endParaRPr lang="en-US" sz="1600" u="sng" dirty="0">
                <a:solidFill>
                  <a:schemeClr val="tx1">
                    <a:lumMod val="75000"/>
                    <a:lumOff val="25000"/>
                  </a:schemeClr>
                </a:solidFill>
                <a:latin typeface="Arial" panose="020B0604020202020204" pitchFamily="34" charset="0"/>
                <a:ea typeface="Open Sans" charset="0"/>
                <a:cs typeface="Arial" panose="020B0604020202020204" pitchFamily="34" charset="0"/>
              </a:endParaRPr>
            </a:p>
          </p:txBody>
        </p:sp>
      </p:grpSp>
      <p:sp>
        <p:nvSpPr>
          <p:cNvPr id="27" name="Text Placeholder 2">
            <a:extLst>
              <a:ext uri="{FF2B5EF4-FFF2-40B4-BE49-F238E27FC236}">
                <a16:creationId xmlns:a16="http://schemas.microsoft.com/office/drawing/2014/main" id="{72BDC0B6-F834-B748-8064-6ECB55943A4C}"/>
              </a:ext>
            </a:extLst>
          </p:cNvPr>
          <p:cNvSpPr txBox="1">
            <a:spLocks/>
          </p:cNvSpPr>
          <p:nvPr/>
        </p:nvSpPr>
        <p:spPr>
          <a:xfrm>
            <a:off x="2099026" y="4792326"/>
            <a:ext cx="3047040" cy="44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b="1" dirty="0" err="1">
                <a:latin typeface="Arial" panose="020B0604020202020204" pitchFamily="34" charset="0"/>
                <a:ea typeface="Open Sans Semibold" charset="0"/>
                <a:cs typeface="Arial" panose="020B0604020202020204" pitchFamily="34" charset="0"/>
              </a:rPr>
              <a:t>www.centricconsulting.com</a:t>
            </a:r>
            <a:endParaRPr lang="en-US" sz="1600" b="1" u="sng" dirty="0">
              <a:latin typeface="Arial" panose="020B0604020202020204" pitchFamily="34" charset="0"/>
              <a:ea typeface="Open Sans Semibold" charset="0"/>
              <a:cs typeface="Arial" panose="020B0604020202020204" pitchFamily="34" charset="0"/>
            </a:endParaRPr>
          </a:p>
        </p:txBody>
      </p:sp>
      <p:sp>
        <p:nvSpPr>
          <p:cNvPr id="28" name="Rectangle 27">
            <a:extLst>
              <a:ext uri="{FF2B5EF4-FFF2-40B4-BE49-F238E27FC236}">
                <a16:creationId xmlns:a16="http://schemas.microsoft.com/office/drawing/2014/main" id="{A9B7153A-18F8-4D4F-BD58-5554D3287BEC}"/>
              </a:ext>
            </a:extLst>
          </p:cNvPr>
          <p:cNvSpPr/>
          <p:nvPr/>
        </p:nvSpPr>
        <p:spPr>
          <a:xfrm>
            <a:off x="6601118" y="0"/>
            <a:ext cx="45719" cy="6858000"/>
          </a:xfrm>
          <a:prstGeom prst="rect">
            <a:avLst/>
          </a:prstGeom>
          <a:solidFill>
            <a:srgbClr val="FFB612"/>
          </a:solidFill>
          <a:ln>
            <a:noFill/>
          </a:ln>
          <a:effectLst>
            <a:outerShdw blurRad="50800" dist="50800" dir="54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rPr>
              <a:t> </a:t>
            </a:r>
          </a:p>
        </p:txBody>
      </p:sp>
      <p:grpSp>
        <p:nvGrpSpPr>
          <p:cNvPr id="3" name="Group 2">
            <a:extLst>
              <a:ext uri="{FF2B5EF4-FFF2-40B4-BE49-F238E27FC236}">
                <a16:creationId xmlns:a16="http://schemas.microsoft.com/office/drawing/2014/main" id="{40091676-6E3C-A149-959E-2A4B38635B10}"/>
              </a:ext>
            </a:extLst>
          </p:cNvPr>
          <p:cNvGrpSpPr/>
          <p:nvPr/>
        </p:nvGrpSpPr>
        <p:grpSpPr>
          <a:xfrm>
            <a:off x="708574" y="1549832"/>
            <a:ext cx="1092757" cy="1085698"/>
            <a:chOff x="708574" y="1549832"/>
            <a:chExt cx="1092757" cy="1085698"/>
          </a:xfrm>
        </p:grpSpPr>
        <p:sp>
          <p:nvSpPr>
            <p:cNvPr id="51" name="Oval 50">
              <a:extLst>
                <a:ext uri="{FF2B5EF4-FFF2-40B4-BE49-F238E27FC236}">
                  <a16:creationId xmlns:a16="http://schemas.microsoft.com/office/drawing/2014/main" id="{C8D6A149-830C-9544-9B2D-CC8D59DB8C11}"/>
                </a:ext>
              </a:extLst>
            </p:cNvPr>
            <p:cNvSpPr/>
            <p:nvPr/>
          </p:nvSpPr>
          <p:spPr>
            <a:xfrm>
              <a:off x="708574" y="1549832"/>
              <a:ext cx="1092757" cy="1085698"/>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6269" y="1784389"/>
              <a:ext cx="432603" cy="616583"/>
            </a:xfrm>
            <a:prstGeom prst="rect">
              <a:avLst/>
            </a:prstGeom>
          </p:spPr>
        </p:pic>
      </p:grpSp>
      <p:grpSp>
        <p:nvGrpSpPr>
          <p:cNvPr id="5" name="Group 4">
            <a:extLst>
              <a:ext uri="{FF2B5EF4-FFF2-40B4-BE49-F238E27FC236}">
                <a16:creationId xmlns:a16="http://schemas.microsoft.com/office/drawing/2014/main" id="{45B03661-09AF-AE43-9C19-A545678FCCF9}"/>
              </a:ext>
            </a:extLst>
          </p:cNvPr>
          <p:cNvGrpSpPr/>
          <p:nvPr/>
        </p:nvGrpSpPr>
        <p:grpSpPr>
          <a:xfrm>
            <a:off x="732888" y="2970520"/>
            <a:ext cx="1092757" cy="1085698"/>
            <a:chOff x="732888" y="2970520"/>
            <a:chExt cx="1092757" cy="1085698"/>
          </a:xfrm>
        </p:grpSpPr>
        <p:sp>
          <p:nvSpPr>
            <p:cNvPr id="17" name="Oval 16">
              <a:extLst>
                <a:ext uri="{FF2B5EF4-FFF2-40B4-BE49-F238E27FC236}">
                  <a16:creationId xmlns:a16="http://schemas.microsoft.com/office/drawing/2014/main" id="{69955261-489E-B14A-A328-CECFA03DF237}"/>
                </a:ext>
              </a:extLst>
            </p:cNvPr>
            <p:cNvSpPr/>
            <p:nvPr/>
          </p:nvSpPr>
          <p:spPr>
            <a:xfrm>
              <a:off x="732888" y="2970520"/>
              <a:ext cx="1092757" cy="1085698"/>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6581" y="3205077"/>
              <a:ext cx="545371" cy="583169"/>
            </a:xfrm>
            <a:prstGeom prst="rect">
              <a:avLst/>
            </a:prstGeom>
          </p:spPr>
        </p:pic>
      </p:grpSp>
      <p:grpSp>
        <p:nvGrpSpPr>
          <p:cNvPr id="6" name="Group 5">
            <a:extLst>
              <a:ext uri="{FF2B5EF4-FFF2-40B4-BE49-F238E27FC236}">
                <a16:creationId xmlns:a16="http://schemas.microsoft.com/office/drawing/2014/main" id="{6628EECF-B46F-2442-903F-B1B97E330E55}"/>
              </a:ext>
            </a:extLst>
          </p:cNvPr>
          <p:cNvGrpSpPr/>
          <p:nvPr/>
        </p:nvGrpSpPr>
        <p:grpSpPr>
          <a:xfrm>
            <a:off x="732888" y="4390092"/>
            <a:ext cx="1092757" cy="1085698"/>
            <a:chOff x="732888" y="4390092"/>
            <a:chExt cx="1092757" cy="1085698"/>
          </a:xfrm>
        </p:grpSpPr>
        <p:sp>
          <p:nvSpPr>
            <p:cNvPr id="20" name="Oval 19">
              <a:extLst>
                <a:ext uri="{FF2B5EF4-FFF2-40B4-BE49-F238E27FC236}">
                  <a16:creationId xmlns:a16="http://schemas.microsoft.com/office/drawing/2014/main" id="{CF3999A0-CC01-C54B-ACD4-0817ADEB71E5}"/>
                </a:ext>
              </a:extLst>
            </p:cNvPr>
            <p:cNvSpPr/>
            <p:nvPr/>
          </p:nvSpPr>
          <p:spPr>
            <a:xfrm>
              <a:off x="732888" y="4390092"/>
              <a:ext cx="1092757" cy="1085698"/>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6425" y="4660100"/>
              <a:ext cx="545683" cy="545683"/>
            </a:xfrm>
            <a:prstGeom prst="rect">
              <a:avLst/>
            </a:prstGeom>
          </p:spPr>
        </p:pic>
      </p:grpSp>
      <p:sp>
        <p:nvSpPr>
          <p:cNvPr id="16" name="Rectangle 15"/>
          <p:cNvSpPr/>
          <p:nvPr/>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2" name="Title 11">
            <a:extLst>
              <a:ext uri="{FF2B5EF4-FFF2-40B4-BE49-F238E27FC236}">
                <a16:creationId xmlns:a16="http://schemas.microsoft.com/office/drawing/2014/main" id="{0B8ABA31-2D83-B147-88A4-57DB109E388F}"/>
              </a:ext>
            </a:extLst>
          </p:cNvPr>
          <p:cNvSpPr>
            <a:spLocks noGrp="1"/>
          </p:cNvSpPr>
          <p:nvPr>
            <p:ph type="title"/>
          </p:nvPr>
        </p:nvSpPr>
        <p:spPr>
          <a:xfrm>
            <a:off x="302684" y="270746"/>
            <a:ext cx="11584516" cy="521677"/>
          </a:xfrm>
        </p:spPr>
        <p:txBody>
          <a:bodyPr/>
          <a:lstStyle/>
          <a:p>
            <a:r>
              <a:rPr lang="en-US" b="0" dirty="0"/>
              <a:t>Contact Us</a:t>
            </a:r>
          </a:p>
        </p:txBody>
      </p:sp>
    </p:spTree>
    <p:extLst>
      <p:ext uri="{BB962C8B-B14F-4D97-AF65-F5344CB8AC3E}">
        <p14:creationId xmlns:p14="http://schemas.microsoft.com/office/powerpoint/2010/main" val="267424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2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500"/>
                            </p:stCondLst>
                            <p:childTnLst>
                              <p:par>
                                <p:cTn id="13" presetID="23"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childTnLst>
                                </p:cTn>
                              </p:par>
                              <p:par>
                                <p:cTn id="17" presetID="22" presetClass="entr" presetSubtype="8"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1000"/>
                            </p:stCondLst>
                            <p:childTnLst>
                              <p:par>
                                <p:cTn id="21" presetID="23" presetClass="entr" presetSubtype="16"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childTnLst>
                                </p:cTn>
                              </p:par>
                              <p:par>
                                <p:cTn id="25" presetID="22" presetClass="entr" presetSubtype="8"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9B7153A-18F8-4D4F-BD58-5554D3287BEC}"/>
              </a:ext>
            </a:extLst>
          </p:cNvPr>
          <p:cNvSpPr/>
          <p:nvPr/>
        </p:nvSpPr>
        <p:spPr>
          <a:xfrm>
            <a:off x="452809" y="4038600"/>
            <a:ext cx="6879119" cy="440267"/>
          </a:xfrm>
          <a:prstGeom prst="rect">
            <a:avLst/>
          </a:prstGeom>
          <a:solidFill>
            <a:srgbClr val="412D5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Regular" charset="0"/>
              </a:rPr>
              <a:t> </a:t>
            </a:r>
          </a:p>
        </p:txBody>
      </p:sp>
      <p:sp>
        <p:nvSpPr>
          <p:cNvPr id="2" name="Rectangle 1"/>
          <p:cNvSpPr/>
          <p:nvPr/>
        </p:nvSpPr>
        <p:spPr>
          <a:xfrm rot="2700000">
            <a:off x="12082125" y="325294"/>
            <a:ext cx="233346" cy="233346"/>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3" name="Title 1"/>
          <p:cNvSpPr txBox="1">
            <a:spLocks/>
          </p:cNvSpPr>
          <p:nvPr/>
        </p:nvSpPr>
        <p:spPr>
          <a:xfrm>
            <a:off x="8595243" y="291837"/>
            <a:ext cx="3371775" cy="281669"/>
          </a:xfrm>
          <a:prstGeom prst="rect">
            <a:avLst/>
          </a:prstGeom>
        </p:spPr>
        <p:txBody>
          <a:bodyPr>
            <a:noAutofit/>
          </a:bodyPr>
          <a:lstStyle>
            <a:lvl1pPr algn="l" defTabSz="914400" rtl="0" eaLnBrk="1" latinLnBrk="0" hangingPunct="1">
              <a:lnSpc>
                <a:spcPct val="90000"/>
              </a:lnSpc>
              <a:spcBef>
                <a:spcPct val="0"/>
              </a:spcBef>
              <a:buNone/>
              <a:defRPr sz="4000" b="0" i="0" kern="1200">
                <a:solidFill>
                  <a:schemeClr val="tx1"/>
                </a:solidFill>
                <a:latin typeface="Muli" charset="0"/>
                <a:ea typeface="Muli" charset="0"/>
                <a:cs typeface="Muli" charset="0"/>
              </a:defRPr>
            </a:lvl1pPr>
          </a:lstStyle>
          <a:p>
            <a:pPr algn="r"/>
            <a:r>
              <a:rPr lang="en-US" sz="1400" b="1" dirty="0">
                <a:solidFill>
                  <a:srgbClr val="412D5D"/>
                </a:solidFill>
                <a:latin typeface="Arial Regular" charset="0"/>
                <a:ea typeface="Arial Regular" charset="0"/>
                <a:cs typeface="Arial Regular" charset="0"/>
              </a:rPr>
              <a:t>How to Use this Deck </a:t>
            </a:r>
          </a:p>
        </p:txBody>
      </p:sp>
      <p:sp>
        <p:nvSpPr>
          <p:cNvPr id="4" name="Title 2"/>
          <p:cNvSpPr txBox="1">
            <a:spLocks/>
          </p:cNvSpPr>
          <p:nvPr/>
        </p:nvSpPr>
        <p:spPr>
          <a:xfrm>
            <a:off x="302682" y="228601"/>
            <a:ext cx="7135609" cy="521677"/>
          </a:xfrm>
          <a:prstGeom prst="rect">
            <a:avLst/>
          </a:prstGeom>
        </p:spPr>
        <p:txBody>
          <a:bodyPr/>
          <a:lstStyle>
            <a:lvl1pPr algn="l" defTabSz="914400" rtl="0" eaLnBrk="1" latinLnBrk="0" hangingPunct="1">
              <a:lnSpc>
                <a:spcPct val="90000"/>
              </a:lnSpc>
              <a:spcBef>
                <a:spcPct val="0"/>
              </a:spcBef>
              <a:buNone/>
              <a:defRPr sz="2800" b="1" i="0" kern="1200">
                <a:solidFill>
                  <a:schemeClr val="accent1"/>
                </a:solidFill>
                <a:latin typeface="Muli" panose="02000503000000000000" pitchFamily="2" charset="77"/>
                <a:ea typeface="+mj-ea"/>
                <a:cs typeface="Open Sans" panose="020B0606030504020204" pitchFamily="34" charset="0"/>
              </a:defRPr>
            </a:lvl1pPr>
          </a:lstStyle>
          <a:p>
            <a:pPr fontAlgn="auto">
              <a:spcAft>
                <a:spcPts val="0"/>
              </a:spcAft>
            </a:pPr>
            <a:endParaRPr lang="en-US" b="0" dirty="0">
              <a:latin typeface="Arial" charset="0"/>
              <a:ea typeface="Arial" charset="0"/>
              <a:cs typeface="Arial" charset="0"/>
            </a:endParaRPr>
          </a:p>
        </p:txBody>
      </p:sp>
      <p:sp>
        <p:nvSpPr>
          <p:cNvPr id="5" name="Text Placeholder 2"/>
          <p:cNvSpPr txBox="1">
            <a:spLocks/>
          </p:cNvSpPr>
          <p:nvPr/>
        </p:nvSpPr>
        <p:spPr>
          <a:xfrm>
            <a:off x="386371" y="1185082"/>
            <a:ext cx="6701030" cy="682219"/>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4610" indent="0">
              <a:lnSpc>
                <a:spcPts val="2400"/>
              </a:lnSpc>
              <a:buNone/>
            </a:pPr>
            <a:r>
              <a:rPr lang="en-US" sz="1800" dirty="0">
                <a:latin typeface="Arial Regular" charset="0"/>
                <a:ea typeface="Arial Regular" charset="0"/>
                <a:cs typeface="Arial Regular" charset="0"/>
              </a:rPr>
              <a:t>This deck serves as both a visual guide and a tool to help you streamline and simplify the process of creating presentations.</a:t>
            </a:r>
          </a:p>
        </p:txBody>
      </p:sp>
      <p:cxnSp>
        <p:nvCxnSpPr>
          <p:cNvPr id="6" name="Straight Connector 5"/>
          <p:cNvCxnSpPr/>
          <p:nvPr/>
        </p:nvCxnSpPr>
        <p:spPr>
          <a:xfrm>
            <a:off x="435757" y="2079156"/>
            <a:ext cx="689617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9B7153A-18F8-4D4F-BD58-5554D3287BEC}"/>
              </a:ext>
            </a:extLst>
          </p:cNvPr>
          <p:cNvSpPr/>
          <p:nvPr/>
        </p:nvSpPr>
        <p:spPr>
          <a:xfrm>
            <a:off x="7661709" y="834219"/>
            <a:ext cx="4530292" cy="602378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Regular" charset="0"/>
              </a:rPr>
              <a:t> </a:t>
            </a:r>
          </a:p>
        </p:txBody>
      </p:sp>
      <p:sp>
        <p:nvSpPr>
          <p:cNvPr id="9" name="TextBox 8"/>
          <p:cNvSpPr txBox="1"/>
          <p:nvPr/>
        </p:nvSpPr>
        <p:spPr>
          <a:xfrm>
            <a:off x="7906236" y="1185082"/>
            <a:ext cx="3706174" cy="338554"/>
          </a:xfrm>
          <a:prstGeom prst="rect">
            <a:avLst/>
          </a:prstGeom>
          <a:noFill/>
        </p:spPr>
        <p:txBody>
          <a:bodyPr wrap="square" rtlCol="0">
            <a:spAutoFit/>
          </a:bodyPr>
          <a:lstStyle/>
          <a:p>
            <a:r>
              <a:rPr lang="en-US" sz="1600" b="1" dirty="0">
                <a:solidFill>
                  <a:srgbClr val="412D5D"/>
                </a:solidFill>
                <a:latin typeface="Arial Regular" charset="0"/>
              </a:rPr>
              <a:t>TIPS:</a:t>
            </a:r>
            <a:endParaRPr lang="en-US" sz="1600" b="1" dirty="0">
              <a:solidFill>
                <a:srgbClr val="412D5D"/>
              </a:solidFill>
              <a:latin typeface="Arial Regular" charset="0"/>
              <a:ea typeface="Arial Regular" charset="0"/>
              <a:cs typeface="Arial Regular" charset="0"/>
            </a:endParaRPr>
          </a:p>
        </p:txBody>
      </p:sp>
      <p:sp>
        <p:nvSpPr>
          <p:cNvPr id="10" name="Flowchart: Process 2357">
            <a:extLst>
              <a:ext uri="{FF2B5EF4-FFF2-40B4-BE49-F238E27FC236}">
                <a16:creationId xmlns:a16="http://schemas.microsoft.com/office/drawing/2014/main" id="{C704FB97-D331-764C-B791-01A92B219C72}"/>
              </a:ext>
            </a:extLst>
          </p:cNvPr>
          <p:cNvSpPr/>
          <p:nvPr/>
        </p:nvSpPr>
        <p:spPr>
          <a:xfrm>
            <a:off x="0" y="834219"/>
            <a:ext cx="12192000" cy="45719"/>
          </a:xfrm>
          <a:prstGeom prst="flowChartProcess">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Regular" charset="0"/>
            </a:endParaRPr>
          </a:p>
        </p:txBody>
      </p:sp>
      <p:sp>
        <p:nvSpPr>
          <p:cNvPr id="11" name="Text Box 18"/>
          <p:cNvSpPr txBox="1">
            <a:spLocks noChangeArrowheads="1"/>
          </p:cNvSpPr>
          <p:nvPr/>
        </p:nvSpPr>
        <p:spPr bwMode="auto">
          <a:xfrm>
            <a:off x="452810" y="2417114"/>
            <a:ext cx="6921453" cy="195168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marL="171450" indent="-171450" eaLnBrk="0" hangingPunct="0">
              <a:lnSpc>
                <a:spcPts val="2000"/>
              </a:lnSpc>
              <a:spcAft>
                <a:spcPts val="600"/>
              </a:spcAft>
              <a:buClr>
                <a:srgbClr val="FFB612"/>
              </a:buClr>
              <a:buSzPct val="125000"/>
              <a:buFont typeface="Arial" charset="0"/>
              <a:buChar char="•"/>
            </a:pPr>
            <a:r>
              <a:rPr lang="en-US" sz="1400" dirty="0">
                <a:latin typeface="Arial Regular" charset="0"/>
                <a:cs typeface="Arial"/>
              </a:rPr>
              <a:t>Integrating elements and slides from this template will help maintain the integrity </a:t>
            </a:r>
            <a:br>
              <a:rPr lang="en-US" sz="1400" dirty="0">
                <a:latin typeface="Arial Regular" charset="0"/>
                <a:cs typeface="Arial"/>
              </a:rPr>
            </a:br>
            <a:r>
              <a:rPr lang="en-US" sz="1400" dirty="0">
                <a:latin typeface="Arial Regular" charset="0"/>
                <a:cs typeface="Arial"/>
              </a:rPr>
              <a:t>of </a:t>
            </a:r>
            <a:r>
              <a:rPr lang="en-US" sz="1400" dirty="0" err="1">
                <a:latin typeface="Arial Regular" charset="0"/>
                <a:cs typeface="Arial"/>
              </a:rPr>
              <a:t>Centric’s</a:t>
            </a:r>
            <a:r>
              <a:rPr lang="en-US" sz="1400" dirty="0">
                <a:latin typeface="Arial Regular" charset="0"/>
                <a:cs typeface="Arial"/>
              </a:rPr>
              <a:t> brand.</a:t>
            </a:r>
          </a:p>
          <a:p>
            <a:pPr marL="171450" indent="-171450" eaLnBrk="0" hangingPunct="0">
              <a:lnSpc>
                <a:spcPts val="2000"/>
              </a:lnSpc>
              <a:spcAft>
                <a:spcPts val="600"/>
              </a:spcAft>
              <a:buClr>
                <a:srgbClr val="FFB612"/>
              </a:buClr>
              <a:buSzPct val="125000"/>
              <a:buFont typeface="Arial" charset="0"/>
              <a:buChar char="•"/>
            </a:pPr>
            <a:r>
              <a:rPr lang="en-US" sz="1400" dirty="0">
                <a:latin typeface="Arial Regular" charset="0"/>
                <a:cs typeface="Arial"/>
              </a:rPr>
              <a:t>Most slides are modular and can be used by editing the variable content while ensuring the formatting is consistent across all Centric decks</a:t>
            </a:r>
          </a:p>
          <a:p>
            <a:pPr marL="171450" indent="-171450" eaLnBrk="0" hangingPunct="0">
              <a:lnSpc>
                <a:spcPts val="2000"/>
              </a:lnSpc>
              <a:spcAft>
                <a:spcPts val="2200"/>
              </a:spcAft>
              <a:buClr>
                <a:srgbClr val="FFB612"/>
              </a:buClr>
              <a:buSzPct val="125000"/>
              <a:buFont typeface="Arial" charset="0"/>
              <a:buChar char="•"/>
            </a:pPr>
            <a:r>
              <a:rPr lang="en-US" sz="1400" dirty="0">
                <a:latin typeface="Arial Regular" charset="0"/>
                <a:cs typeface="Arial"/>
              </a:rPr>
              <a:t>Section Divider slides can be leveraged by replacing the image and changing copy</a:t>
            </a:r>
          </a:p>
          <a:p>
            <a:pPr eaLnBrk="0" hangingPunct="0">
              <a:lnSpc>
                <a:spcPts val="2000"/>
              </a:lnSpc>
              <a:spcAft>
                <a:spcPts val="600"/>
              </a:spcAft>
              <a:buClr>
                <a:srgbClr val="FFB612"/>
              </a:buClr>
              <a:buSzPct val="125000"/>
            </a:pPr>
            <a:r>
              <a:rPr lang="en-US" sz="1400" b="1" i="1" dirty="0">
                <a:latin typeface="Arial Regular" charset="0"/>
                <a:cs typeface="Arial"/>
              </a:rPr>
              <a:t>    </a:t>
            </a:r>
            <a:r>
              <a:rPr lang="en-US" sz="1400" b="1" i="1" dirty="0">
                <a:solidFill>
                  <a:schemeClr val="bg1"/>
                </a:solidFill>
                <a:latin typeface="Arial Regular" charset="0"/>
                <a:cs typeface="Arial"/>
              </a:rPr>
              <a:t>Important: Please export PowerPoint decks as PDFs when sharing externally</a:t>
            </a:r>
            <a:endParaRPr lang="en-US" sz="1400" dirty="0">
              <a:solidFill>
                <a:schemeClr val="bg1"/>
              </a:solidFill>
              <a:latin typeface="Arial Regular" charset="0"/>
              <a:cs typeface="Arial"/>
            </a:endParaRPr>
          </a:p>
        </p:txBody>
      </p:sp>
      <p:sp>
        <p:nvSpPr>
          <p:cNvPr id="12" name="Text Box 18"/>
          <p:cNvSpPr txBox="1">
            <a:spLocks noChangeArrowheads="1"/>
          </p:cNvSpPr>
          <p:nvPr/>
        </p:nvSpPr>
        <p:spPr bwMode="auto">
          <a:xfrm>
            <a:off x="7906235" y="1666701"/>
            <a:ext cx="3942463" cy="32742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marL="171450" indent="-171450" eaLnBrk="0" hangingPunct="0">
              <a:lnSpc>
                <a:spcPts val="1800"/>
              </a:lnSpc>
              <a:spcAft>
                <a:spcPts val="1200"/>
              </a:spcAft>
              <a:buClr>
                <a:srgbClr val="412D5D"/>
              </a:buClr>
              <a:buSzPct val="125000"/>
              <a:buFont typeface="Arial" charset="0"/>
              <a:buChar char="•"/>
            </a:pPr>
            <a:r>
              <a:rPr lang="en-US" sz="1400" dirty="0">
                <a:latin typeface="Arial Regular" charset="0"/>
                <a:cs typeface="Arial"/>
              </a:rPr>
              <a:t>Avoid sizing copy that’s smaller than 11 </a:t>
            </a:r>
            <a:r>
              <a:rPr lang="en-US" sz="1400" dirty="0" err="1">
                <a:latin typeface="Arial Regular" charset="0"/>
                <a:cs typeface="Arial"/>
              </a:rPr>
              <a:t>pt</a:t>
            </a:r>
            <a:r>
              <a:rPr lang="en-US" sz="1400" dirty="0">
                <a:latin typeface="Arial Regular" charset="0"/>
                <a:cs typeface="Arial"/>
              </a:rPr>
              <a:t> </a:t>
            </a:r>
            <a:br>
              <a:rPr lang="en-US" sz="1400" dirty="0">
                <a:latin typeface="Arial Regular" charset="0"/>
                <a:cs typeface="Arial"/>
              </a:rPr>
            </a:br>
            <a:r>
              <a:rPr lang="en-US" sz="1400" dirty="0">
                <a:latin typeface="Arial Regular" charset="0"/>
                <a:cs typeface="Arial"/>
              </a:rPr>
              <a:t>or larger than 28 </a:t>
            </a:r>
            <a:r>
              <a:rPr lang="en-US" sz="1400" dirty="0" err="1">
                <a:latin typeface="Arial Regular" charset="0"/>
                <a:cs typeface="Arial"/>
              </a:rPr>
              <a:t>pt</a:t>
            </a:r>
            <a:endParaRPr lang="en-US" sz="1400" dirty="0">
              <a:latin typeface="Arial Regular" charset="0"/>
              <a:cs typeface="Arial"/>
            </a:endParaRPr>
          </a:p>
          <a:p>
            <a:pPr marL="171450" indent="-171450" eaLnBrk="0" hangingPunct="0">
              <a:lnSpc>
                <a:spcPts val="1800"/>
              </a:lnSpc>
              <a:spcAft>
                <a:spcPts val="1200"/>
              </a:spcAft>
              <a:buClr>
                <a:srgbClr val="412D5D"/>
              </a:buClr>
              <a:buSzPct val="125000"/>
              <a:buFont typeface="Arial" charset="0"/>
              <a:buChar char="•"/>
            </a:pPr>
            <a:r>
              <a:rPr lang="en-US" sz="1400" i="1" dirty="0">
                <a:latin typeface="Arial Regular" charset="0"/>
                <a:cs typeface="Arial"/>
              </a:rPr>
              <a:t>Less is more:</a:t>
            </a:r>
            <a:br>
              <a:rPr lang="en-US" sz="1400" dirty="0">
                <a:latin typeface="Arial Regular" charset="0"/>
                <a:cs typeface="Arial"/>
              </a:rPr>
            </a:br>
            <a:r>
              <a:rPr lang="en-US" sz="1400" dirty="0">
                <a:latin typeface="Arial Regular" charset="0"/>
                <a:cs typeface="Arial"/>
              </a:rPr>
              <a:t>The clean and spacious layout improves readability and engagement—try to consolidate messaging and keep bullets punchy.</a:t>
            </a:r>
          </a:p>
          <a:p>
            <a:pPr marL="171450" indent="-171450" eaLnBrk="0" hangingPunct="0">
              <a:lnSpc>
                <a:spcPts val="1800"/>
              </a:lnSpc>
              <a:spcAft>
                <a:spcPts val="1200"/>
              </a:spcAft>
              <a:buClr>
                <a:srgbClr val="412D5D"/>
              </a:buClr>
              <a:buSzPct val="125000"/>
              <a:buFont typeface="Arial" charset="0"/>
              <a:buChar char="•"/>
            </a:pPr>
            <a:r>
              <a:rPr lang="en-US" sz="1400" dirty="0">
                <a:latin typeface="Arial Regular" charset="0"/>
                <a:cs typeface="Arial"/>
              </a:rPr>
              <a:t>Spread out a busy slide into two separate slides</a:t>
            </a:r>
          </a:p>
          <a:p>
            <a:pPr marL="171450" indent="-171450" eaLnBrk="0" hangingPunct="0">
              <a:lnSpc>
                <a:spcPts val="1800"/>
              </a:lnSpc>
              <a:spcAft>
                <a:spcPts val="1200"/>
              </a:spcAft>
              <a:buClr>
                <a:srgbClr val="412D5D"/>
              </a:buClr>
              <a:buSzPct val="125000"/>
              <a:buFont typeface="Arial" charset="0"/>
              <a:buChar char="•"/>
            </a:pPr>
            <a:r>
              <a:rPr lang="en-US" sz="1400" dirty="0">
                <a:latin typeface="Arial Regular" charset="0"/>
                <a:cs typeface="Arial"/>
              </a:rPr>
              <a:t>Use varying type sizes and weights (regular, italic, bold) to create hierarchy within content and help viewers eye read in intended order</a:t>
            </a:r>
          </a:p>
          <a:p>
            <a:pPr marL="171450" indent="-171450" eaLnBrk="0" hangingPunct="0">
              <a:lnSpc>
                <a:spcPts val="1800"/>
              </a:lnSpc>
              <a:spcAft>
                <a:spcPts val="1200"/>
              </a:spcAft>
              <a:buClr>
                <a:srgbClr val="412D5D"/>
              </a:buClr>
              <a:buSzPct val="125000"/>
              <a:buFont typeface="Arial" charset="0"/>
              <a:buChar char="•"/>
            </a:pPr>
            <a:endParaRPr lang="en-US" sz="1400" dirty="0">
              <a:latin typeface="Arial Regular" charset="0"/>
              <a:cs typeface="Arial"/>
            </a:endParaRPr>
          </a:p>
        </p:txBody>
      </p:sp>
      <p:sp>
        <p:nvSpPr>
          <p:cNvPr id="13" name="Text Box 18"/>
          <p:cNvSpPr txBox="1">
            <a:spLocks noChangeArrowheads="1"/>
          </p:cNvSpPr>
          <p:nvPr/>
        </p:nvSpPr>
        <p:spPr bwMode="auto">
          <a:xfrm>
            <a:off x="7906236" y="5125796"/>
            <a:ext cx="4158317" cy="141705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eaLnBrk="0" hangingPunct="0">
              <a:lnSpc>
                <a:spcPts val="1700"/>
              </a:lnSpc>
              <a:spcAft>
                <a:spcPts val="600"/>
              </a:spcAft>
              <a:buClr>
                <a:srgbClr val="412D5D"/>
              </a:buClr>
              <a:buSzPct val="125000"/>
            </a:pPr>
            <a:r>
              <a:rPr lang="en-US" sz="1200" b="1" dirty="0">
                <a:solidFill>
                  <a:schemeClr val="tx1">
                    <a:lumMod val="75000"/>
                  </a:schemeClr>
                </a:solidFill>
                <a:latin typeface="Arial Regular" charset="0"/>
                <a:cs typeface="Arial"/>
              </a:rPr>
              <a:t>If you are having trouble with anything in this template, you are looking for additional brand elements or you </a:t>
            </a:r>
            <a:br>
              <a:rPr lang="en-US" sz="1200" b="1" dirty="0">
                <a:solidFill>
                  <a:schemeClr val="tx1">
                    <a:lumMod val="75000"/>
                  </a:schemeClr>
                </a:solidFill>
                <a:latin typeface="Arial Regular" charset="0"/>
                <a:cs typeface="Arial"/>
              </a:rPr>
            </a:br>
            <a:r>
              <a:rPr lang="en-US" sz="1200" b="1" dirty="0">
                <a:solidFill>
                  <a:schemeClr val="tx1">
                    <a:lumMod val="75000"/>
                  </a:schemeClr>
                </a:solidFill>
                <a:latin typeface="Arial Regular" charset="0"/>
                <a:cs typeface="Arial"/>
              </a:rPr>
              <a:t>are unsure if your communication best represents the Centric brand, please contact </a:t>
            </a:r>
            <a:r>
              <a:rPr lang="en-US" sz="1200" b="1" dirty="0" err="1">
                <a:solidFill>
                  <a:schemeClr val="tx1">
                    <a:lumMod val="75000"/>
                  </a:schemeClr>
                </a:solidFill>
                <a:latin typeface="Arial Regular" charset="0"/>
                <a:cs typeface="Arial"/>
              </a:rPr>
              <a:t>Centric’s</a:t>
            </a:r>
            <a:r>
              <a:rPr lang="en-US" sz="1200" b="1" dirty="0">
                <a:solidFill>
                  <a:schemeClr val="tx1">
                    <a:lumMod val="75000"/>
                  </a:schemeClr>
                </a:solidFill>
                <a:latin typeface="Arial Regular" charset="0"/>
                <a:cs typeface="Arial"/>
              </a:rPr>
              <a:t> design team at </a:t>
            </a:r>
            <a:r>
              <a:rPr lang="en-US" sz="1200" b="1" dirty="0">
                <a:solidFill>
                  <a:schemeClr val="tx1">
                    <a:lumMod val="75000"/>
                  </a:schemeClr>
                </a:solidFill>
                <a:latin typeface="Arial Regular" charset="0"/>
                <a:cs typeface="Arial"/>
                <a:hlinkClick r:id="rId2"/>
              </a:rPr>
              <a:t>lisette.albert@centricconsulting.com</a:t>
            </a:r>
            <a:r>
              <a:rPr lang="en-US" sz="1200" b="1" dirty="0">
                <a:solidFill>
                  <a:schemeClr val="tx1">
                    <a:lumMod val="75000"/>
                  </a:schemeClr>
                </a:solidFill>
                <a:latin typeface="Arial Regular" charset="0"/>
                <a:cs typeface="Arial"/>
              </a:rPr>
              <a:t> </a:t>
            </a:r>
          </a:p>
        </p:txBody>
      </p:sp>
      <p:cxnSp>
        <p:nvCxnSpPr>
          <p:cNvPr id="15" name="Straight Connector 14"/>
          <p:cNvCxnSpPr/>
          <p:nvPr/>
        </p:nvCxnSpPr>
        <p:spPr>
          <a:xfrm>
            <a:off x="7906235" y="4745353"/>
            <a:ext cx="3942463"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4FCA1CC1-DD92-4946-AECF-7265FC66217B}"/>
              </a:ext>
            </a:extLst>
          </p:cNvPr>
          <p:cNvSpPr>
            <a:spLocks noGrp="1"/>
          </p:cNvSpPr>
          <p:nvPr>
            <p:ph type="title"/>
          </p:nvPr>
        </p:nvSpPr>
        <p:spPr/>
        <p:txBody>
          <a:bodyPr/>
          <a:lstStyle/>
          <a:p>
            <a:r>
              <a:rPr lang="en-US" dirty="0">
                <a:solidFill>
                  <a:srgbClr val="412D5D"/>
                </a:solidFill>
                <a:latin typeface="Arial" charset="0"/>
                <a:ea typeface="Arial" charset="0"/>
                <a:cs typeface="Arial" charset="0"/>
              </a:rPr>
              <a:t>Template Overview</a:t>
            </a:r>
            <a:br>
              <a:rPr lang="en-US" dirty="0">
                <a:latin typeface="Arial" charset="0"/>
                <a:ea typeface="Arial" charset="0"/>
                <a:cs typeface="Arial" charset="0"/>
              </a:rPr>
            </a:br>
            <a:endParaRPr lang="en-US" dirty="0"/>
          </a:p>
        </p:txBody>
      </p:sp>
    </p:spTree>
    <p:extLst>
      <p:ext uri="{BB962C8B-B14F-4D97-AF65-F5344CB8AC3E}">
        <p14:creationId xmlns:p14="http://schemas.microsoft.com/office/powerpoint/2010/main" val="258066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700000">
            <a:off x="12082125" y="325294"/>
            <a:ext cx="233346" cy="233346"/>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5" name="Title 1"/>
          <p:cNvSpPr txBox="1">
            <a:spLocks/>
          </p:cNvSpPr>
          <p:nvPr/>
        </p:nvSpPr>
        <p:spPr>
          <a:xfrm>
            <a:off x="8595243" y="291837"/>
            <a:ext cx="3371775" cy="281669"/>
          </a:xfrm>
          <a:prstGeom prst="rect">
            <a:avLst/>
          </a:prstGeom>
        </p:spPr>
        <p:txBody>
          <a:bodyPr>
            <a:noAutofit/>
          </a:bodyPr>
          <a:lstStyle>
            <a:lvl1pPr algn="l" defTabSz="914400" rtl="0" eaLnBrk="1" latinLnBrk="0" hangingPunct="1">
              <a:lnSpc>
                <a:spcPct val="90000"/>
              </a:lnSpc>
              <a:spcBef>
                <a:spcPct val="0"/>
              </a:spcBef>
              <a:buNone/>
              <a:defRPr sz="4000" b="0" i="0" kern="1200">
                <a:solidFill>
                  <a:schemeClr val="tx1"/>
                </a:solidFill>
                <a:latin typeface="Muli" charset="0"/>
                <a:ea typeface="Muli" charset="0"/>
                <a:cs typeface="Muli" charset="0"/>
              </a:defRPr>
            </a:lvl1pPr>
          </a:lstStyle>
          <a:p>
            <a:pPr algn="r"/>
            <a:r>
              <a:rPr lang="en-US" sz="1400" b="1" dirty="0">
                <a:solidFill>
                  <a:srgbClr val="412D5D"/>
                </a:solidFill>
                <a:latin typeface="Arial Regular" charset="0"/>
                <a:ea typeface="Arial Regular" charset="0"/>
                <a:cs typeface="Arial Regular" charset="0"/>
              </a:rPr>
              <a:t>How to Use this Deck </a:t>
            </a:r>
          </a:p>
        </p:txBody>
      </p:sp>
      <p:sp>
        <p:nvSpPr>
          <p:cNvPr id="6" name="Title 2"/>
          <p:cNvSpPr txBox="1">
            <a:spLocks/>
          </p:cNvSpPr>
          <p:nvPr/>
        </p:nvSpPr>
        <p:spPr>
          <a:xfrm>
            <a:off x="302682" y="228601"/>
            <a:ext cx="7135609" cy="521677"/>
          </a:xfrm>
          <a:prstGeom prst="rect">
            <a:avLst/>
          </a:prstGeom>
        </p:spPr>
        <p:txBody>
          <a:bodyPr/>
          <a:lstStyle>
            <a:lvl1pPr algn="l" defTabSz="914400" rtl="0" eaLnBrk="1" latinLnBrk="0" hangingPunct="1">
              <a:lnSpc>
                <a:spcPct val="90000"/>
              </a:lnSpc>
              <a:spcBef>
                <a:spcPct val="0"/>
              </a:spcBef>
              <a:buNone/>
              <a:defRPr sz="2800" b="1" i="0" kern="1200">
                <a:solidFill>
                  <a:schemeClr val="accent1"/>
                </a:solidFill>
                <a:latin typeface="Muli" panose="02000503000000000000" pitchFamily="2" charset="77"/>
                <a:ea typeface="+mj-ea"/>
                <a:cs typeface="Open Sans" panose="020B0606030504020204" pitchFamily="34" charset="0"/>
              </a:defRPr>
            </a:lvl1pPr>
          </a:lstStyle>
          <a:p>
            <a:pPr fontAlgn="auto">
              <a:spcAft>
                <a:spcPts val="0"/>
              </a:spcAft>
            </a:pPr>
            <a:endParaRPr lang="en-US" b="0" dirty="0">
              <a:latin typeface="Arial" charset="0"/>
              <a:ea typeface="Arial" charset="0"/>
              <a:cs typeface="Arial" charset="0"/>
            </a:endParaRPr>
          </a:p>
        </p:txBody>
      </p:sp>
      <p:sp>
        <p:nvSpPr>
          <p:cNvPr id="7" name="Text Box 18"/>
          <p:cNvSpPr txBox="1">
            <a:spLocks noChangeArrowheads="1"/>
          </p:cNvSpPr>
          <p:nvPr/>
        </p:nvSpPr>
        <p:spPr bwMode="auto">
          <a:xfrm>
            <a:off x="410476" y="1281082"/>
            <a:ext cx="5037824" cy="491423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eaLnBrk="0" hangingPunct="0">
              <a:lnSpc>
                <a:spcPts val="1500"/>
              </a:lnSpc>
              <a:spcAft>
                <a:spcPts val="1000"/>
              </a:spcAft>
              <a:buClr>
                <a:srgbClr val="FFB612"/>
              </a:buClr>
              <a:buSzPct val="125000"/>
            </a:pPr>
            <a:r>
              <a:rPr lang="en-US" sz="1400" b="1" dirty="0">
                <a:latin typeface="Arial Regular" charset="0"/>
                <a:cs typeface="Arial"/>
              </a:rPr>
              <a:t>Quick Links to Video Tutorials (open slide in presentation mode to click links):</a:t>
            </a: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2"/>
              </a:rPr>
              <a:t>How to Install the Centric PowerPoint Template</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3"/>
              </a:rPr>
              <a:t>How to Print Widescreen Format</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4"/>
              </a:rPr>
              <a:t>Using Centric Branded Colors</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5"/>
              </a:rPr>
              <a:t>How to Switch Layouts</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6"/>
              </a:rPr>
              <a:t>How to Access and Use Different Icons or Images</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7"/>
              </a:rPr>
              <a:t>How to Fill a Shape with an Image</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8"/>
              </a:rPr>
              <a:t>How to Resize an Image without Screwing it up</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9"/>
              </a:rPr>
              <a:t>How to Compress your File Size </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10"/>
              </a:rPr>
              <a:t>How to Access our </a:t>
            </a:r>
            <a:r>
              <a:rPr lang="en-US" sz="1400" u="sng">
                <a:latin typeface="Arial Regular" charset="0"/>
                <a:cs typeface="Arial"/>
                <a:hlinkClick r:id="rId10"/>
              </a:rPr>
              <a:t>Marketing Materials</a:t>
            </a:r>
            <a:endParaRPr lang="en-US" sz="1400" u="sng" dirty="0">
              <a:latin typeface="Arial Regular" charset="0"/>
              <a:cs typeface="Arial"/>
            </a:endParaRPr>
          </a:p>
        </p:txBody>
      </p:sp>
      <p:pic>
        <p:nvPicPr>
          <p:cNvPr id="8" name="Picture 7"/>
          <p:cNvPicPr>
            <a:picLocks noChangeAspect="1"/>
          </p:cNvPicPr>
          <p:nvPr/>
        </p:nvPicPr>
        <p:blipFill rotWithShape="1">
          <a:blip r:embed="rId11">
            <a:extLst>
              <a:ext uri="{28A0092B-C50C-407E-A947-70E740481C1C}">
                <a14:useLocalDpi xmlns:a14="http://schemas.microsoft.com/office/drawing/2010/main" val="0"/>
              </a:ext>
            </a:extLst>
          </a:blip>
          <a:srcRect r="16865"/>
          <a:stretch/>
        </p:blipFill>
        <p:spPr>
          <a:xfrm>
            <a:off x="5999047" y="1232034"/>
            <a:ext cx="6192953" cy="4466033"/>
          </a:xfrm>
          <a:prstGeom prst="rect">
            <a:avLst/>
          </a:prstGeom>
          <a:effectLst/>
        </p:spPr>
      </p:pic>
      <p:pic>
        <p:nvPicPr>
          <p:cNvPr id="10" name="Picture 9"/>
          <p:cNvPicPr>
            <a:picLocks noChangeAspect="1"/>
          </p:cNvPicPr>
          <p:nvPr/>
        </p:nvPicPr>
        <p:blipFill rotWithShape="1">
          <a:blip r:embed="rId12">
            <a:extLst>
              <a:ext uri="{28A0092B-C50C-407E-A947-70E740481C1C}">
                <a14:useLocalDpi xmlns:a14="http://schemas.microsoft.com/office/drawing/2010/main" val="0"/>
              </a:ext>
            </a:extLst>
          </a:blip>
          <a:srcRect r="16014"/>
          <a:stretch/>
        </p:blipFill>
        <p:spPr>
          <a:xfrm>
            <a:off x="6900940" y="1570331"/>
            <a:ext cx="5291060" cy="3524110"/>
          </a:xfrm>
          <a:prstGeom prst="rect">
            <a:avLst/>
          </a:prstGeom>
        </p:spPr>
      </p:pic>
      <p:sp>
        <p:nvSpPr>
          <p:cNvPr id="9" name="Flowchart: Process 2357">
            <a:extLst>
              <a:ext uri="{FF2B5EF4-FFF2-40B4-BE49-F238E27FC236}">
                <a16:creationId xmlns:a16="http://schemas.microsoft.com/office/drawing/2014/main" id="{C704FB97-D331-764C-B791-01A92B219C72}"/>
              </a:ext>
            </a:extLst>
          </p:cNvPr>
          <p:cNvSpPr/>
          <p:nvPr/>
        </p:nvSpPr>
        <p:spPr>
          <a:xfrm>
            <a:off x="0" y="834219"/>
            <a:ext cx="12192000" cy="45719"/>
          </a:xfrm>
          <a:prstGeom prst="flowChartProcess">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Regular" charset="0"/>
            </a:endParaRPr>
          </a:p>
        </p:txBody>
      </p:sp>
      <p:sp>
        <p:nvSpPr>
          <p:cNvPr id="3" name="Title 2">
            <a:extLst>
              <a:ext uri="{FF2B5EF4-FFF2-40B4-BE49-F238E27FC236}">
                <a16:creationId xmlns:a16="http://schemas.microsoft.com/office/drawing/2014/main" id="{98F88A79-4B78-AE4A-B14A-77C8C92102E7}"/>
              </a:ext>
            </a:extLst>
          </p:cNvPr>
          <p:cNvSpPr>
            <a:spLocks noGrp="1"/>
          </p:cNvSpPr>
          <p:nvPr>
            <p:ph type="title"/>
          </p:nvPr>
        </p:nvSpPr>
        <p:spPr/>
        <p:txBody>
          <a:bodyPr/>
          <a:lstStyle/>
          <a:p>
            <a:r>
              <a:rPr lang="en-US" dirty="0">
                <a:solidFill>
                  <a:srgbClr val="412D5D"/>
                </a:solidFill>
                <a:latin typeface="Arial" charset="0"/>
                <a:ea typeface="Arial" charset="0"/>
                <a:cs typeface="Arial" charset="0"/>
              </a:rPr>
              <a:t>Template Instructions</a:t>
            </a:r>
            <a:br>
              <a:rPr lang="en-US" dirty="0">
                <a:latin typeface="Arial" charset="0"/>
                <a:ea typeface="Arial" charset="0"/>
                <a:cs typeface="Arial" charset="0"/>
              </a:rPr>
            </a:br>
            <a:endParaRPr lang="en-US" dirty="0"/>
          </a:p>
        </p:txBody>
      </p:sp>
    </p:spTree>
    <p:extLst>
      <p:ext uri="{BB962C8B-B14F-4D97-AF65-F5344CB8AC3E}">
        <p14:creationId xmlns:p14="http://schemas.microsoft.com/office/powerpoint/2010/main" val="417097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700000">
            <a:off x="12082125" y="325294"/>
            <a:ext cx="233346" cy="233346"/>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3" name="Title 1"/>
          <p:cNvSpPr txBox="1">
            <a:spLocks/>
          </p:cNvSpPr>
          <p:nvPr/>
        </p:nvSpPr>
        <p:spPr>
          <a:xfrm>
            <a:off x="8595243" y="291837"/>
            <a:ext cx="3371775" cy="281669"/>
          </a:xfrm>
          <a:prstGeom prst="rect">
            <a:avLst/>
          </a:prstGeom>
        </p:spPr>
        <p:txBody>
          <a:bodyPr>
            <a:noAutofit/>
          </a:bodyPr>
          <a:lstStyle>
            <a:lvl1pPr algn="l" defTabSz="914400" rtl="0" eaLnBrk="1" latinLnBrk="0" hangingPunct="1">
              <a:lnSpc>
                <a:spcPct val="90000"/>
              </a:lnSpc>
              <a:spcBef>
                <a:spcPct val="0"/>
              </a:spcBef>
              <a:buNone/>
              <a:defRPr sz="4000" b="0" i="0" kern="1200">
                <a:solidFill>
                  <a:schemeClr val="tx1"/>
                </a:solidFill>
                <a:latin typeface="Muli" charset="0"/>
                <a:ea typeface="Muli" charset="0"/>
                <a:cs typeface="Muli" charset="0"/>
              </a:defRPr>
            </a:lvl1pPr>
          </a:lstStyle>
          <a:p>
            <a:pPr algn="r"/>
            <a:r>
              <a:rPr lang="en-US" sz="1400" b="1" dirty="0">
                <a:solidFill>
                  <a:srgbClr val="412D5D"/>
                </a:solidFill>
                <a:latin typeface="Arial Regular" charset="0"/>
                <a:ea typeface="Arial Regular" charset="0"/>
                <a:cs typeface="Arial Regular" charset="0"/>
              </a:rPr>
              <a:t>How to Use this Deck </a:t>
            </a:r>
          </a:p>
        </p:txBody>
      </p:sp>
      <p:sp>
        <p:nvSpPr>
          <p:cNvPr id="4" name="Title 2"/>
          <p:cNvSpPr txBox="1">
            <a:spLocks/>
          </p:cNvSpPr>
          <p:nvPr/>
        </p:nvSpPr>
        <p:spPr>
          <a:xfrm>
            <a:off x="302682" y="228601"/>
            <a:ext cx="7135609" cy="378367"/>
          </a:xfrm>
          <a:prstGeom prst="rect">
            <a:avLst/>
          </a:prstGeom>
        </p:spPr>
        <p:txBody>
          <a:bodyPr/>
          <a:lstStyle>
            <a:lvl1pPr algn="l" defTabSz="914400" rtl="0" eaLnBrk="1" latinLnBrk="0" hangingPunct="1">
              <a:lnSpc>
                <a:spcPct val="90000"/>
              </a:lnSpc>
              <a:spcBef>
                <a:spcPct val="0"/>
              </a:spcBef>
              <a:buNone/>
              <a:defRPr sz="2800" b="1" i="0" kern="1200">
                <a:solidFill>
                  <a:schemeClr val="accent1"/>
                </a:solidFill>
                <a:latin typeface="Muli" panose="02000503000000000000" pitchFamily="2" charset="77"/>
                <a:ea typeface="+mj-ea"/>
                <a:cs typeface="Open Sans" panose="020B0606030504020204" pitchFamily="34" charset="0"/>
              </a:defRPr>
            </a:lvl1pPr>
          </a:lstStyle>
          <a:p>
            <a:pPr fontAlgn="auto">
              <a:spcAft>
                <a:spcPts val="0"/>
              </a:spcAft>
            </a:pPr>
            <a:endParaRPr lang="en-US" b="0" dirty="0">
              <a:latin typeface="Arial" charset="0"/>
              <a:ea typeface="Arial" charset="0"/>
              <a:cs typeface="Arial" charset="0"/>
            </a:endParaRPr>
          </a:p>
        </p:txBody>
      </p:sp>
      <p:sp>
        <p:nvSpPr>
          <p:cNvPr id="5" name="TextBox 4"/>
          <p:cNvSpPr txBox="1"/>
          <p:nvPr/>
        </p:nvSpPr>
        <p:spPr>
          <a:xfrm>
            <a:off x="903857" y="2080953"/>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sp>
        <p:nvSpPr>
          <p:cNvPr id="6" name="TextBox 5"/>
          <p:cNvSpPr txBox="1"/>
          <p:nvPr/>
        </p:nvSpPr>
        <p:spPr>
          <a:xfrm>
            <a:off x="4646163" y="2080953"/>
            <a:ext cx="592871" cy="276999"/>
          </a:xfrm>
          <a:prstGeom prst="rect">
            <a:avLst/>
          </a:prstGeom>
          <a:noFill/>
        </p:spPr>
        <p:txBody>
          <a:bodyPr wrap="square" rtlCol="0">
            <a:spAutoFit/>
          </a:bodyPr>
          <a:lstStyle/>
          <a:p>
            <a:pPr algn="ctr"/>
            <a:r>
              <a:rPr lang="en-US" sz="1200" b="1" dirty="0">
                <a:solidFill>
                  <a:srgbClr val="FF0000"/>
                </a:solidFill>
                <a:latin typeface="Arial Regular" charset="0"/>
              </a:rPr>
              <a:t>NO</a:t>
            </a:r>
            <a:endParaRPr lang="en-US" sz="1200" b="1" dirty="0">
              <a:solidFill>
                <a:srgbClr val="FF0000"/>
              </a:solidFill>
              <a:latin typeface="Arial Regular" charset="0"/>
              <a:ea typeface="Arial Regular" charset="0"/>
              <a:cs typeface="Arial Regular" charset="0"/>
            </a:endParaRPr>
          </a:p>
        </p:txBody>
      </p:sp>
      <p:sp>
        <p:nvSpPr>
          <p:cNvPr id="7" name="Text Box 18"/>
          <p:cNvSpPr txBox="1">
            <a:spLocks noChangeArrowheads="1"/>
          </p:cNvSpPr>
          <p:nvPr/>
        </p:nvSpPr>
        <p:spPr bwMode="auto">
          <a:xfrm>
            <a:off x="417782" y="1304560"/>
            <a:ext cx="1565022" cy="678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b="1" dirty="0">
                <a:latin typeface="Arial Regular" charset="0"/>
                <a:cs typeface="Arial"/>
              </a:rPr>
              <a:t>Most copy should be the ‘dark grey’ color located in the theme. </a:t>
            </a:r>
          </a:p>
        </p:txBody>
      </p:sp>
      <p:cxnSp>
        <p:nvCxnSpPr>
          <p:cNvPr id="8" name="Straight Connector 7"/>
          <p:cNvCxnSpPr/>
          <p:nvPr/>
        </p:nvCxnSpPr>
        <p:spPr>
          <a:xfrm flipV="1">
            <a:off x="6138396" y="1304560"/>
            <a:ext cx="0" cy="464385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 Box 18"/>
          <p:cNvSpPr txBox="1">
            <a:spLocks noChangeArrowheads="1"/>
          </p:cNvSpPr>
          <p:nvPr/>
        </p:nvSpPr>
        <p:spPr bwMode="auto">
          <a:xfrm>
            <a:off x="2183071" y="1304560"/>
            <a:ext cx="1697829" cy="678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Callout words </a:t>
            </a:r>
            <a:r>
              <a:rPr lang="en-US" sz="1200" b="1" dirty="0">
                <a:solidFill>
                  <a:schemeClr val="accent1"/>
                </a:solidFill>
                <a:latin typeface="Arial Regular" charset="0"/>
                <a:cs typeface="Arial"/>
              </a:rPr>
              <a:t>can be treated </a:t>
            </a:r>
            <a:r>
              <a:rPr lang="en-US" sz="1200" dirty="0">
                <a:latin typeface="Arial Regular" charset="0"/>
                <a:cs typeface="Arial"/>
              </a:rPr>
              <a:t>in either purple or yellow as an accent.</a:t>
            </a:r>
          </a:p>
        </p:txBody>
      </p:sp>
      <p:sp>
        <p:nvSpPr>
          <p:cNvPr id="11" name="Text Box 18"/>
          <p:cNvSpPr txBox="1">
            <a:spLocks noChangeArrowheads="1"/>
          </p:cNvSpPr>
          <p:nvPr/>
        </p:nvSpPr>
        <p:spPr bwMode="auto">
          <a:xfrm>
            <a:off x="4090792" y="1304560"/>
            <a:ext cx="1703615" cy="678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Copy may not be an </a:t>
            </a:r>
            <a:r>
              <a:rPr lang="en-US" sz="1200" b="1" dirty="0">
                <a:solidFill>
                  <a:srgbClr val="0070C0"/>
                </a:solidFill>
                <a:latin typeface="Arial Regular" charset="0"/>
                <a:cs typeface="Arial"/>
              </a:rPr>
              <a:t>off-brand color </a:t>
            </a:r>
            <a:r>
              <a:rPr lang="en-US" sz="1200" dirty="0">
                <a:latin typeface="Arial Regular" charset="0"/>
                <a:cs typeface="Arial"/>
              </a:rPr>
              <a:t>or a screen of </a:t>
            </a:r>
            <a:r>
              <a:rPr lang="en-US" sz="1200" b="1" dirty="0">
                <a:solidFill>
                  <a:schemeClr val="accent1">
                    <a:alpha val="69000"/>
                  </a:schemeClr>
                </a:solidFill>
                <a:latin typeface="Arial Regular" charset="0"/>
                <a:cs typeface="Arial"/>
              </a:rPr>
              <a:t>purple or yellow</a:t>
            </a:r>
            <a:r>
              <a:rPr lang="en-US" sz="1200" dirty="0">
                <a:latin typeface="Arial Regular" charset="0"/>
                <a:cs typeface="Arial"/>
              </a:rPr>
              <a:t>.</a:t>
            </a:r>
          </a:p>
        </p:txBody>
      </p:sp>
      <p:sp>
        <p:nvSpPr>
          <p:cNvPr id="12" name="TextBox 11"/>
          <p:cNvSpPr txBox="1"/>
          <p:nvPr/>
        </p:nvSpPr>
        <p:spPr>
          <a:xfrm>
            <a:off x="2735549" y="2080953"/>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cxnSp>
        <p:nvCxnSpPr>
          <p:cNvPr id="14" name="Straight Connector 13"/>
          <p:cNvCxnSpPr/>
          <p:nvPr/>
        </p:nvCxnSpPr>
        <p:spPr>
          <a:xfrm>
            <a:off x="441500" y="2531437"/>
            <a:ext cx="535290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217" y="2859453"/>
            <a:ext cx="1241699" cy="1338142"/>
          </a:xfrm>
          <a:prstGeom prst="rect">
            <a:avLst/>
          </a:prstGeom>
        </p:spPr>
      </p:pic>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57651" t="43541" b="5161"/>
          <a:stretch/>
        </p:blipFill>
        <p:spPr>
          <a:xfrm>
            <a:off x="441500" y="2859452"/>
            <a:ext cx="1655217" cy="1338143"/>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r="44797" b="11027"/>
          <a:stretch/>
        </p:blipFill>
        <p:spPr>
          <a:xfrm>
            <a:off x="2416108" y="2859452"/>
            <a:ext cx="1606919" cy="1338143"/>
          </a:xfrm>
          <a:prstGeom prst="rect">
            <a:avLst/>
          </a:prstGeom>
        </p:spPr>
      </p:pic>
      <p:sp>
        <p:nvSpPr>
          <p:cNvPr id="20" name="TextBox 19"/>
          <p:cNvSpPr txBox="1"/>
          <p:nvPr/>
        </p:nvSpPr>
        <p:spPr>
          <a:xfrm>
            <a:off x="903857" y="4304272"/>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sp>
        <p:nvSpPr>
          <p:cNvPr id="21" name="TextBox 20"/>
          <p:cNvSpPr txBox="1"/>
          <p:nvPr/>
        </p:nvSpPr>
        <p:spPr>
          <a:xfrm>
            <a:off x="4764204" y="4304272"/>
            <a:ext cx="592871" cy="276999"/>
          </a:xfrm>
          <a:prstGeom prst="rect">
            <a:avLst/>
          </a:prstGeom>
          <a:noFill/>
        </p:spPr>
        <p:txBody>
          <a:bodyPr wrap="square" rtlCol="0">
            <a:spAutoFit/>
          </a:bodyPr>
          <a:lstStyle/>
          <a:p>
            <a:pPr algn="ctr"/>
            <a:r>
              <a:rPr lang="en-US" sz="1200" b="1" dirty="0">
                <a:solidFill>
                  <a:srgbClr val="FF0000"/>
                </a:solidFill>
                <a:latin typeface="Arial Regular" charset="0"/>
              </a:rPr>
              <a:t>NO</a:t>
            </a:r>
            <a:endParaRPr lang="en-US" sz="1200" b="1" dirty="0">
              <a:solidFill>
                <a:srgbClr val="FF0000"/>
              </a:solidFill>
              <a:latin typeface="Arial Regular" charset="0"/>
              <a:ea typeface="Arial Regular" charset="0"/>
              <a:cs typeface="Arial Regular" charset="0"/>
            </a:endParaRPr>
          </a:p>
        </p:txBody>
      </p:sp>
      <p:sp>
        <p:nvSpPr>
          <p:cNvPr id="22" name="TextBox 21"/>
          <p:cNvSpPr txBox="1"/>
          <p:nvPr/>
        </p:nvSpPr>
        <p:spPr>
          <a:xfrm>
            <a:off x="2935678" y="4304272"/>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sp>
        <p:nvSpPr>
          <p:cNvPr id="23" name="Text Box 18"/>
          <p:cNvSpPr txBox="1">
            <a:spLocks noChangeArrowheads="1"/>
          </p:cNvSpPr>
          <p:nvPr/>
        </p:nvSpPr>
        <p:spPr bwMode="auto">
          <a:xfrm>
            <a:off x="331440" y="4581271"/>
            <a:ext cx="1875336" cy="45658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Images should be bright and </a:t>
            </a:r>
            <a:r>
              <a:rPr lang="en-US" sz="1200">
                <a:latin typeface="Arial Regular" charset="0"/>
                <a:cs typeface="Arial"/>
              </a:rPr>
              <a:t>include yellow.</a:t>
            </a:r>
            <a:endParaRPr lang="en-US" sz="1200" dirty="0">
              <a:latin typeface="Arial Regular" charset="0"/>
              <a:cs typeface="Arial"/>
            </a:endParaRPr>
          </a:p>
        </p:txBody>
      </p:sp>
      <p:sp>
        <p:nvSpPr>
          <p:cNvPr id="24" name="Text Box 18"/>
          <p:cNvSpPr txBox="1">
            <a:spLocks noChangeArrowheads="1"/>
          </p:cNvSpPr>
          <p:nvPr/>
        </p:nvSpPr>
        <p:spPr bwMode="auto">
          <a:xfrm>
            <a:off x="2349003" y="4581272"/>
            <a:ext cx="1741128" cy="456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Non-people images can </a:t>
            </a:r>
            <a:r>
              <a:rPr lang="en-US" sz="1200">
                <a:latin typeface="Arial Regular" charset="0"/>
                <a:cs typeface="Arial"/>
              </a:rPr>
              <a:t>have abstract meanings</a:t>
            </a:r>
            <a:endParaRPr lang="en-US" sz="1200" dirty="0">
              <a:latin typeface="Arial Regular" charset="0"/>
              <a:cs typeface="Arial"/>
            </a:endParaRPr>
          </a:p>
        </p:txBody>
      </p:sp>
      <p:sp>
        <p:nvSpPr>
          <p:cNvPr id="25" name="Text Box 18"/>
          <p:cNvSpPr txBox="1">
            <a:spLocks noChangeArrowheads="1"/>
          </p:cNvSpPr>
          <p:nvPr/>
        </p:nvSpPr>
        <p:spPr bwMode="auto">
          <a:xfrm>
            <a:off x="4191981" y="4581272"/>
            <a:ext cx="1741128" cy="456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Never use </a:t>
            </a:r>
            <a:br>
              <a:rPr lang="en-US" sz="1200" dirty="0">
                <a:latin typeface="Arial Regular" charset="0"/>
                <a:cs typeface="Arial"/>
              </a:rPr>
            </a:br>
            <a:r>
              <a:rPr lang="en-US" sz="1200" dirty="0">
                <a:latin typeface="Arial Regular" charset="0"/>
                <a:cs typeface="Arial"/>
              </a:rPr>
              <a:t>duotone images.</a:t>
            </a:r>
          </a:p>
        </p:txBody>
      </p:sp>
      <p:sp>
        <p:nvSpPr>
          <p:cNvPr id="27" name="TextBox 26"/>
          <p:cNvSpPr txBox="1"/>
          <p:nvPr/>
        </p:nvSpPr>
        <p:spPr>
          <a:xfrm>
            <a:off x="7419041" y="2080953"/>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sp>
        <p:nvSpPr>
          <p:cNvPr id="28" name="Text Box 18"/>
          <p:cNvSpPr txBox="1">
            <a:spLocks noChangeArrowheads="1"/>
          </p:cNvSpPr>
          <p:nvPr/>
        </p:nvSpPr>
        <p:spPr bwMode="auto">
          <a:xfrm>
            <a:off x="6399435" y="2340196"/>
            <a:ext cx="2749485" cy="74847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Use branded icons </a:t>
            </a:r>
            <a:br>
              <a:rPr lang="en-US" sz="1200" dirty="0">
                <a:latin typeface="Arial Regular" charset="0"/>
                <a:cs typeface="Arial"/>
              </a:rPr>
            </a:br>
            <a:r>
              <a:rPr lang="en-US" sz="1200" dirty="0">
                <a:latin typeface="Arial Regular" charset="0"/>
                <a:cs typeface="Arial"/>
              </a:rPr>
              <a:t>(Three treatment options: In white circle, alone, or reversed out over yellow circle)</a:t>
            </a:r>
          </a:p>
        </p:txBody>
      </p:sp>
      <p:sp>
        <p:nvSpPr>
          <p:cNvPr id="29" name="TextBox 28"/>
          <p:cNvSpPr txBox="1"/>
          <p:nvPr/>
        </p:nvSpPr>
        <p:spPr>
          <a:xfrm>
            <a:off x="10388320" y="2080953"/>
            <a:ext cx="592871" cy="276999"/>
          </a:xfrm>
          <a:prstGeom prst="rect">
            <a:avLst/>
          </a:prstGeom>
          <a:noFill/>
        </p:spPr>
        <p:txBody>
          <a:bodyPr wrap="square" rtlCol="0">
            <a:spAutoFit/>
          </a:bodyPr>
          <a:lstStyle/>
          <a:p>
            <a:pPr algn="ctr"/>
            <a:r>
              <a:rPr lang="en-US" sz="1200" b="1" dirty="0">
                <a:solidFill>
                  <a:srgbClr val="FF0000"/>
                </a:solidFill>
                <a:latin typeface="Arial Regular" charset="0"/>
              </a:rPr>
              <a:t>NO</a:t>
            </a:r>
            <a:endParaRPr lang="en-US" sz="1200" b="1" dirty="0">
              <a:solidFill>
                <a:srgbClr val="FF0000"/>
              </a:solidFill>
              <a:latin typeface="Arial Regular" charset="0"/>
              <a:ea typeface="Arial Regular" charset="0"/>
              <a:cs typeface="Arial Regular" charset="0"/>
            </a:endParaRPr>
          </a:p>
        </p:txBody>
      </p:sp>
      <p:sp>
        <p:nvSpPr>
          <p:cNvPr id="30" name="Text Box 18"/>
          <p:cNvSpPr txBox="1">
            <a:spLocks noChangeArrowheads="1"/>
          </p:cNvSpPr>
          <p:nvPr/>
        </p:nvSpPr>
        <p:spPr bwMode="auto">
          <a:xfrm>
            <a:off x="9767351" y="2365279"/>
            <a:ext cx="1875336" cy="26241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Never use off-brand icons</a:t>
            </a: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7858" y="1370516"/>
            <a:ext cx="713793" cy="674502"/>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3605" y="1433326"/>
            <a:ext cx="635235" cy="497141"/>
          </a:xfrm>
          <a:prstGeom prst="rect">
            <a:avLst/>
          </a:prstGeom>
        </p:spPr>
      </p:pic>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60669" y="1373339"/>
            <a:ext cx="586328" cy="581985"/>
          </a:xfrm>
          <a:prstGeom prst="rect">
            <a:avLst/>
          </a:prstGeom>
        </p:spPr>
      </p:pic>
      <p:grpSp>
        <p:nvGrpSpPr>
          <p:cNvPr id="44" name="Group 43"/>
          <p:cNvGrpSpPr/>
          <p:nvPr/>
        </p:nvGrpSpPr>
        <p:grpSpPr>
          <a:xfrm>
            <a:off x="6499327" y="1272478"/>
            <a:ext cx="2477921" cy="788396"/>
            <a:chOff x="6553051" y="1041478"/>
            <a:chExt cx="2477921" cy="788396"/>
          </a:xfrm>
        </p:grpSpPr>
        <p:sp>
          <p:nvSpPr>
            <p:cNvPr id="34" name="Oval 33">
              <a:extLst>
                <a:ext uri="{FF2B5EF4-FFF2-40B4-BE49-F238E27FC236}">
                  <a16:creationId xmlns:a16="http://schemas.microsoft.com/office/drawing/2014/main" id="{A58DA7EC-323D-8C42-9A8C-AF157CCA5DF1}"/>
                </a:ext>
              </a:extLst>
            </p:cNvPr>
            <p:cNvSpPr/>
            <p:nvPr/>
          </p:nvSpPr>
          <p:spPr>
            <a:xfrm>
              <a:off x="6553051" y="1041478"/>
              <a:ext cx="761475" cy="761475"/>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pic>
          <p:nvPicPr>
            <p:cNvPr id="35" name="Picture 3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723573" y="1163454"/>
              <a:ext cx="393969" cy="499028"/>
            </a:xfrm>
            <a:prstGeom prst="rect">
              <a:avLst/>
            </a:prstGeom>
          </p:spPr>
        </p:pic>
        <p:grpSp>
          <p:nvGrpSpPr>
            <p:cNvPr id="40" name="Group 39"/>
            <p:cNvGrpSpPr/>
            <p:nvPr/>
          </p:nvGrpSpPr>
          <p:grpSpPr>
            <a:xfrm>
              <a:off x="8253766" y="1052668"/>
              <a:ext cx="777206" cy="777206"/>
              <a:chOff x="6226592" y="3371600"/>
              <a:chExt cx="856527" cy="856527"/>
            </a:xfrm>
          </p:grpSpPr>
          <p:sp>
            <p:nvSpPr>
              <p:cNvPr id="41" name="Oval 40">
                <a:extLst>
                  <a:ext uri="{FF2B5EF4-FFF2-40B4-BE49-F238E27FC236}">
                    <a16:creationId xmlns:a16="http://schemas.microsoft.com/office/drawing/2014/main" id="{3E605656-891A-C249-8B35-F8B9E6AB63E4}"/>
                  </a:ext>
                </a:extLst>
              </p:cNvPr>
              <p:cNvSpPr/>
              <p:nvPr/>
            </p:nvSpPr>
            <p:spPr>
              <a:xfrm>
                <a:off x="6226592" y="3371600"/>
                <a:ext cx="856527" cy="856527"/>
              </a:xfrm>
              <a:prstGeom prst="ellipse">
                <a:avLst/>
              </a:prstGeom>
              <a:solidFill>
                <a:schemeClr val="accent3"/>
              </a:solidFill>
              <a:ln>
                <a:noFill/>
              </a:ln>
              <a:effectLst>
                <a:outerShdw blurRad="165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pic>
            <p:nvPicPr>
              <p:cNvPr id="42" name="Picture 41">
                <a:extLst>
                  <a:ext uri="{FF2B5EF4-FFF2-40B4-BE49-F238E27FC236}">
                    <a16:creationId xmlns:a16="http://schemas.microsoft.com/office/drawing/2014/main" id="{86DB9B6F-BB99-EC40-A6B5-0E59B237EB8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54335" y="3540967"/>
                <a:ext cx="401042" cy="538749"/>
              </a:xfrm>
              <a:prstGeom prst="rect">
                <a:avLst/>
              </a:prstGeom>
            </p:spPr>
          </p:pic>
        </p:grpSp>
        <p:pic>
          <p:nvPicPr>
            <p:cNvPr id="43" name="Picture 42">
              <a:extLst>
                <a:ext uri="{FF2B5EF4-FFF2-40B4-BE49-F238E27FC236}">
                  <a16:creationId xmlns:a16="http://schemas.microsoft.com/office/drawing/2014/main" id="{5F7EFF06-CDB6-D041-B206-A16CCC82BA1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547850" y="1198481"/>
              <a:ext cx="495604" cy="495604"/>
            </a:xfrm>
            <a:prstGeom prst="rect">
              <a:avLst/>
            </a:prstGeom>
          </p:spPr>
        </p:pic>
      </p:grpSp>
      <p:cxnSp>
        <p:nvCxnSpPr>
          <p:cNvPr id="45" name="Straight Connector 44"/>
          <p:cNvCxnSpPr/>
          <p:nvPr/>
        </p:nvCxnSpPr>
        <p:spPr>
          <a:xfrm>
            <a:off x="6449013" y="3253332"/>
            <a:ext cx="535290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0230" y="3503987"/>
            <a:ext cx="1826300" cy="1162566"/>
          </a:xfrm>
          <a:prstGeom prst="rect">
            <a:avLst/>
          </a:prstGeom>
        </p:spPr>
      </p:pic>
      <p:sp>
        <p:nvSpPr>
          <p:cNvPr id="48" name="TextBox 47"/>
          <p:cNvSpPr txBox="1"/>
          <p:nvPr/>
        </p:nvSpPr>
        <p:spPr>
          <a:xfrm>
            <a:off x="7434721" y="4796174"/>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sp>
        <p:nvSpPr>
          <p:cNvPr id="49" name="Text Box 18"/>
          <p:cNvSpPr txBox="1">
            <a:spLocks noChangeArrowheads="1"/>
          </p:cNvSpPr>
          <p:nvPr/>
        </p:nvSpPr>
        <p:spPr bwMode="auto">
          <a:xfrm>
            <a:off x="6611635" y="5055417"/>
            <a:ext cx="2239041" cy="4724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Reverse copy out of solid color for headers and </a:t>
            </a:r>
            <a:r>
              <a:rPr lang="en-US" sz="1200" dirty="0" err="1">
                <a:latin typeface="Arial Regular" charset="0"/>
                <a:cs typeface="Arial"/>
              </a:rPr>
              <a:t>subheaders</a:t>
            </a:r>
            <a:endParaRPr lang="en-US" sz="1200" dirty="0">
              <a:latin typeface="Arial Regular" charset="0"/>
              <a:cs typeface="Arial"/>
            </a:endParaRPr>
          </a:p>
        </p:txBody>
      </p:sp>
      <p:sp>
        <p:nvSpPr>
          <p:cNvPr id="50" name="TextBox 49"/>
          <p:cNvSpPr txBox="1"/>
          <p:nvPr/>
        </p:nvSpPr>
        <p:spPr>
          <a:xfrm>
            <a:off x="10147000" y="4796174"/>
            <a:ext cx="592871" cy="276999"/>
          </a:xfrm>
          <a:prstGeom prst="rect">
            <a:avLst/>
          </a:prstGeom>
          <a:noFill/>
        </p:spPr>
        <p:txBody>
          <a:bodyPr wrap="square" rtlCol="0">
            <a:spAutoFit/>
          </a:bodyPr>
          <a:lstStyle/>
          <a:p>
            <a:pPr algn="ctr"/>
            <a:r>
              <a:rPr lang="en-US" sz="1200" b="1" dirty="0">
                <a:solidFill>
                  <a:srgbClr val="FF0000"/>
                </a:solidFill>
                <a:latin typeface="Arial Regular" charset="0"/>
              </a:rPr>
              <a:t>NO</a:t>
            </a:r>
            <a:endParaRPr lang="en-US" sz="1200" b="1" dirty="0">
              <a:solidFill>
                <a:srgbClr val="FF0000"/>
              </a:solidFill>
              <a:latin typeface="Arial Regular" charset="0"/>
              <a:ea typeface="Arial Regular" charset="0"/>
              <a:cs typeface="Arial Regular" charset="0"/>
            </a:endParaRPr>
          </a:p>
        </p:txBody>
      </p:sp>
      <p:sp>
        <p:nvSpPr>
          <p:cNvPr id="51" name="Text Box 18"/>
          <p:cNvSpPr txBox="1">
            <a:spLocks noChangeArrowheads="1"/>
          </p:cNvSpPr>
          <p:nvPr/>
        </p:nvSpPr>
        <p:spPr bwMode="auto">
          <a:xfrm>
            <a:off x="9323914" y="5055417"/>
            <a:ext cx="2239041" cy="4724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Avoid using reversed copy for paragraphs or body copy</a:t>
            </a:r>
          </a:p>
        </p:txBody>
      </p:sp>
      <p:pic>
        <p:nvPicPr>
          <p:cNvPr id="53" name="Picture 5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12173" y="3737176"/>
            <a:ext cx="2510015" cy="806326"/>
          </a:xfrm>
          <a:prstGeom prst="rect">
            <a:avLst/>
          </a:prstGeom>
        </p:spPr>
      </p:pic>
      <p:sp>
        <p:nvSpPr>
          <p:cNvPr id="46" name="Flowchart: Process 2357">
            <a:extLst>
              <a:ext uri="{FF2B5EF4-FFF2-40B4-BE49-F238E27FC236}">
                <a16:creationId xmlns:a16="http://schemas.microsoft.com/office/drawing/2014/main" id="{C704FB97-D331-764C-B791-01A92B219C72}"/>
              </a:ext>
            </a:extLst>
          </p:cNvPr>
          <p:cNvSpPr/>
          <p:nvPr/>
        </p:nvSpPr>
        <p:spPr>
          <a:xfrm>
            <a:off x="0" y="834219"/>
            <a:ext cx="12192000" cy="45719"/>
          </a:xfrm>
          <a:prstGeom prst="flowChartProcess">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Regular" charset="0"/>
            </a:endParaRPr>
          </a:p>
        </p:txBody>
      </p:sp>
      <p:sp>
        <p:nvSpPr>
          <p:cNvPr id="9" name="Title 8">
            <a:extLst>
              <a:ext uri="{FF2B5EF4-FFF2-40B4-BE49-F238E27FC236}">
                <a16:creationId xmlns:a16="http://schemas.microsoft.com/office/drawing/2014/main" id="{BEC8AA45-CB73-A84B-B093-C3CBE94DDA8D}"/>
              </a:ext>
            </a:extLst>
          </p:cNvPr>
          <p:cNvSpPr>
            <a:spLocks noGrp="1"/>
          </p:cNvSpPr>
          <p:nvPr>
            <p:ph type="title"/>
          </p:nvPr>
        </p:nvSpPr>
        <p:spPr/>
        <p:txBody>
          <a:bodyPr/>
          <a:lstStyle/>
          <a:p>
            <a:r>
              <a:rPr lang="en-US" dirty="0">
                <a:solidFill>
                  <a:srgbClr val="412D5D"/>
                </a:solidFill>
                <a:latin typeface="Arial" charset="0"/>
                <a:ea typeface="Arial" charset="0"/>
                <a:cs typeface="Arial" charset="0"/>
              </a:rPr>
              <a:t>Do’s &amp; Don’ts</a:t>
            </a:r>
            <a:br>
              <a:rPr lang="en-US" dirty="0">
                <a:latin typeface="Arial" charset="0"/>
                <a:ea typeface="Arial" charset="0"/>
                <a:cs typeface="Arial" charset="0"/>
              </a:rPr>
            </a:br>
            <a:endParaRPr lang="en-US" dirty="0"/>
          </a:p>
        </p:txBody>
      </p:sp>
    </p:spTree>
    <p:extLst>
      <p:ext uri="{BB962C8B-B14F-4D97-AF65-F5344CB8AC3E}">
        <p14:creationId xmlns:p14="http://schemas.microsoft.com/office/powerpoint/2010/main" val="50271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700000">
            <a:off x="12082125" y="325294"/>
            <a:ext cx="233346" cy="233346"/>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3" name="Title 1"/>
          <p:cNvSpPr txBox="1">
            <a:spLocks/>
          </p:cNvSpPr>
          <p:nvPr/>
        </p:nvSpPr>
        <p:spPr>
          <a:xfrm>
            <a:off x="8595243" y="291837"/>
            <a:ext cx="3371775" cy="281669"/>
          </a:xfrm>
          <a:prstGeom prst="rect">
            <a:avLst/>
          </a:prstGeom>
        </p:spPr>
        <p:txBody>
          <a:bodyPr>
            <a:noAutofit/>
          </a:bodyPr>
          <a:lstStyle>
            <a:lvl1pPr algn="l" defTabSz="914400" rtl="0" eaLnBrk="1" latinLnBrk="0" hangingPunct="1">
              <a:lnSpc>
                <a:spcPct val="90000"/>
              </a:lnSpc>
              <a:spcBef>
                <a:spcPct val="0"/>
              </a:spcBef>
              <a:buNone/>
              <a:defRPr sz="4000" b="0" i="0" kern="1200">
                <a:solidFill>
                  <a:schemeClr val="tx1"/>
                </a:solidFill>
                <a:latin typeface="Muli" charset="0"/>
                <a:ea typeface="Muli" charset="0"/>
                <a:cs typeface="Muli" charset="0"/>
              </a:defRPr>
            </a:lvl1pPr>
          </a:lstStyle>
          <a:p>
            <a:pPr algn="r"/>
            <a:r>
              <a:rPr lang="en-US" sz="1400" b="1" dirty="0">
                <a:solidFill>
                  <a:srgbClr val="412D5D"/>
                </a:solidFill>
                <a:latin typeface="Arial Regular" charset="0"/>
                <a:ea typeface="Arial Regular" charset="0"/>
                <a:cs typeface="Arial Regular" charset="0"/>
              </a:rPr>
              <a:t>How to Use this Deck </a:t>
            </a:r>
          </a:p>
        </p:txBody>
      </p:sp>
      <p:sp>
        <p:nvSpPr>
          <p:cNvPr id="4" name="Title 2"/>
          <p:cNvSpPr txBox="1">
            <a:spLocks/>
          </p:cNvSpPr>
          <p:nvPr/>
        </p:nvSpPr>
        <p:spPr>
          <a:xfrm>
            <a:off x="302682" y="228601"/>
            <a:ext cx="7135609" cy="378367"/>
          </a:xfrm>
          <a:prstGeom prst="rect">
            <a:avLst/>
          </a:prstGeom>
        </p:spPr>
        <p:txBody>
          <a:bodyPr/>
          <a:lstStyle>
            <a:lvl1pPr algn="l" defTabSz="914400" rtl="0" eaLnBrk="1" latinLnBrk="0" hangingPunct="1">
              <a:lnSpc>
                <a:spcPct val="90000"/>
              </a:lnSpc>
              <a:spcBef>
                <a:spcPct val="0"/>
              </a:spcBef>
              <a:buNone/>
              <a:defRPr sz="2800" b="1" i="0" kern="1200">
                <a:solidFill>
                  <a:schemeClr val="accent1"/>
                </a:solidFill>
                <a:latin typeface="Muli" panose="02000503000000000000" pitchFamily="2" charset="77"/>
                <a:ea typeface="+mj-ea"/>
                <a:cs typeface="Open Sans" panose="020B0606030504020204" pitchFamily="34" charset="0"/>
              </a:defRPr>
            </a:lvl1pPr>
          </a:lstStyle>
          <a:p>
            <a:pPr fontAlgn="auto">
              <a:spcAft>
                <a:spcPts val="0"/>
              </a:spcAft>
            </a:pPr>
            <a:endParaRPr lang="en-US" b="0" dirty="0">
              <a:latin typeface="Arial" charset="0"/>
              <a:ea typeface="Arial" charset="0"/>
              <a:cs typeface="Arial" charset="0"/>
            </a:endParaRPr>
          </a:p>
        </p:txBody>
      </p:sp>
      <p:sp>
        <p:nvSpPr>
          <p:cNvPr id="5" name="Text Placeholder 2"/>
          <p:cNvSpPr txBox="1">
            <a:spLocks/>
          </p:cNvSpPr>
          <p:nvPr/>
        </p:nvSpPr>
        <p:spPr>
          <a:xfrm>
            <a:off x="386370" y="1185083"/>
            <a:ext cx="10105167" cy="40308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4610" indent="0">
              <a:lnSpc>
                <a:spcPts val="2400"/>
              </a:lnSpc>
              <a:buNone/>
            </a:pPr>
            <a:r>
              <a:rPr lang="en-US" sz="1800" dirty="0">
                <a:latin typeface="Arial Regular" charset="0"/>
                <a:ea typeface="Arial Regular" charset="0"/>
                <a:cs typeface="Arial Regular" charset="0"/>
              </a:rPr>
              <a:t>Follow these guidelines when using a partner or client logo in a lockup with the Centric logo.</a:t>
            </a:r>
          </a:p>
        </p:txBody>
      </p:sp>
      <p:sp>
        <p:nvSpPr>
          <p:cNvPr id="7" name="Flowchart: Process 2357">
            <a:extLst>
              <a:ext uri="{FF2B5EF4-FFF2-40B4-BE49-F238E27FC236}">
                <a16:creationId xmlns:a16="http://schemas.microsoft.com/office/drawing/2014/main" id="{C704FB97-D331-764C-B791-01A92B219C72}"/>
              </a:ext>
            </a:extLst>
          </p:cNvPr>
          <p:cNvSpPr/>
          <p:nvPr/>
        </p:nvSpPr>
        <p:spPr>
          <a:xfrm>
            <a:off x="0" y="834219"/>
            <a:ext cx="12192000" cy="45719"/>
          </a:xfrm>
          <a:prstGeom prst="flowChartProcess">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Regular" charset="0"/>
            </a:endParaRPr>
          </a:p>
        </p:txBody>
      </p:sp>
      <p:sp>
        <p:nvSpPr>
          <p:cNvPr id="10" name="Text Box 18"/>
          <p:cNvSpPr txBox="1">
            <a:spLocks noChangeArrowheads="1"/>
          </p:cNvSpPr>
          <p:nvPr/>
        </p:nvSpPr>
        <p:spPr bwMode="auto">
          <a:xfrm>
            <a:off x="838773" y="4242105"/>
            <a:ext cx="4874050" cy="204224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eaLnBrk="0" hangingPunct="0">
              <a:lnSpc>
                <a:spcPts val="1600"/>
              </a:lnSpc>
              <a:spcAft>
                <a:spcPts val="1200"/>
              </a:spcAft>
              <a:buClr>
                <a:srgbClr val="FFB612"/>
              </a:buClr>
              <a:buSzPct val="125000"/>
            </a:pPr>
            <a:r>
              <a:rPr lang="en-US" sz="1250" dirty="0">
                <a:latin typeface="Arial Regular" charset="0"/>
                <a:cs typeface="Arial"/>
              </a:rPr>
              <a:t>Use full-color logos on a white background whenever possible</a:t>
            </a:r>
          </a:p>
          <a:p>
            <a:pPr eaLnBrk="0" hangingPunct="0">
              <a:lnSpc>
                <a:spcPts val="1600"/>
              </a:lnSpc>
              <a:spcAft>
                <a:spcPts val="1200"/>
              </a:spcAft>
              <a:buClr>
                <a:srgbClr val="FFB612"/>
              </a:buClr>
              <a:buSzPct val="125000"/>
            </a:pPr>
            <a:r>
              <a:rPr lang="en-US" sz="1250" dirty="0">
                <a:latin typeface="Arial Regular" charset="0"/>
                <a:cs typeface="Arial"/>
              </a:rPr>
              <a:t>Ensure both logos are roughly equal in visual weight</a:t>
            </a:r>
          </a:p>
          <a:p>
            <a:pPr eaLnBrk="0" hangingPunct="0">
              <a:lnSpc>
                <a:spcPts val="1600"/>
              </a:lnSpc>
              <a:spcAft>
                <a:spcPts val="1200"/>
              </a:spcAft>
              <a:buClr>
                <a:srgbClr val="FFB612"/>
              </a:buClr>
              <a:buSzPct val="125000"/>
            </a:pPr>
            <a:r>
              <a:rPr lang="en-US" sz="1250" dirty="0">
                <a:latin typeface="Arial Regular" charset="0"/>
                <a:cs typeface="Arial"/>
              </a:rPr>
              <a:t>Separate the logos by a space equal to the Centric quote marks with a black, ½ </a:t>
            </a:r>
            <a:r>
              <a:rPr lang="en-US" sz="1250" dirty="0" err="1">
                <a:latin typeface="Arial Regular" charset="0"/>
                <a:cs typeface="Arial"/>
              </a:rPr>
              <a:t>pt</a:t>
            </a:r>
            <a:r>
              <a:rPr lang="en-US" sz="1250" dirty="0">
                <a:latin typeface="Arial Regular" charset="0"/>
                <a:cs typeface="Arial"/>
              </a:rPr>
              <a:t> vertical rule extending a single quote mark above and below the largest ascending and descending elements</a:t>
            </a:r>
          </a:p>
          <a:p>
            <a:pPr eaLnBrk="0" hangingPunct="0">
              <a:lnSpc>
                <a:spcPts val="1600"/>
              </a:lnSpc>
              <a:spcAft>
                <a:spcPts val="1200"/>
              </a:spcAft>
              <a:buClr>
                <a:srgbClr val="FFB612"/>
              </a:buClr>
              <a:buSzPct val="125000"/>
            </a:pPr>
            <a:r>
              <a:rPr lang="en-US" sz="1250" dirty="0">
                <a:latin typeface="Arial Regular" charset="0"/>
                <a:cs typeface="Arial"/>
              </a:rPr>
              <a:t>Optically align logos to best balance</a:t>
            </a:r>
          </a:p>
        </p:txBody>
      </p:sp>
      <p:cxnSp>
        <p:nvCxnSpPr>
          <p:cNvPr id="18" name="Straight Connector 17"/>
          <p:cNvCxnSpPr/>
          <p:nvPr/>
        </p:nvCxnSpPr>
        <p:spPr>
          <a:xfrm flipV="1">
            <a:off x="6077435" y="1654043"/>
            <a:ext cx="0" cy="4704424"/>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2"/>
          <a:stretch>
            <a:fillRect/>
          </a:stretch>
        </p:blipFill>
        <p:spPr>
          <a:xfrm>
            <a:off x="472998" y="4239220"/>
            <a:ext cx="208787" cy="208787"/>
          </a:xfrm>
          <a:prstGeom prst="rect">
            <a:avLst/>
          </a:prstGeom>
        </p:spPr>
      </p:pic>
      <p:pic>
        <p:nvPicPr>
          <p:cNvPr id="21" name="Picture 20"/>
          <p:cNvPicPr>
            <a:picLocks noChangeAspect="1"/>
          </p:cNvPicPr>
          <p:nvPr/>
        </p:nvPicPr>
        <p:blipFill>
          <a:blip r:embed="rId3"/>
          <a:stretch>
            <a:fillRect/>
          </a:stretch>
        </p:blipFill>
        <p:spPr>
          <a:xfrm>
            <a:off x="6442048" y="5350817"/>
            <a:ext cx="208787" cy="208787"/>
          </a:xfrm>
          <a:prstGeom prst="rect">
            <a:avLst/>
          </a:prstGeom>
        </p:spPr>
      </p:pic>
      <p:pic>
        <p:nvPicPr>
          <p:cNvPr id="22" name="Picture 21"/>
          <p:cNvPicPr>
            <a:picLocks noChangeAspect="1"/>
          </p:cNvPicPr>
          <p:nvPr/>
        </p:nvPicPr>
        <p:blipFill>
          <a:blip r:embed="rId2"/>
          <a:stretch>
            <a:fillRect/>
          </a:stretch>
        </p:blipFill>
        <p:spPr>
          <a:xfrm>
            <a:off x="472998" y="4587561"/>
            <a:ext cx="208787" cy="208787"/>
          </a:xfrm>
          <a:prstGeom prst="rect">
            <a:avLst/>
          </a:prstGeom>
        </p:spPr>
      </p:pic>
      <p:pic>
        <p:nvPicPr>
          <p:cNvPr id="23" name="Picture 22"/>
          <p:cNvPicPr>
            <a:picLocks noChangeAspect="1"/>
          </p:cNvPicPr>
          <p:nvPr/>
        </p:nvPicPr>
        <p:blipFill>
          <a:blip r:embed="rId2"/>
          <a:stretch>
            <a:fillRect/>
          </a:stretch>
        </p:blipFill>
        <p:spPr>
          <a:xfrm>
            <a:off x="472998" y="4953322"/>
            <a:ext cx="208787" cy="208787"/>
          </a:xfrm>
          <a:prstGeom prst="rect">
            <a:avLst/>
          </a:prstGeom>
        </p:spPr>
      </p:pic>
      <p:pic>
        <p:nvPicPr>
          <p:cNvPr id="24" name="Picture 23"/>
          <p:cNvPicPr>
            <a:picLocks noChangeAspect="1"/>
          </p:cNvPicPr>
          <p:nvPr/>
        </p:nvPicPr>
        <p:blipFill>
          <a:blip r:embed="rId2"/>
          <a:stretch>
            <a:fillRect/>
          </a:stretch>
        </p:blipFill>
        <p:spPr>
          <a:xfrm>
            <a:off x="472998" y="5701342"/>
            <a:ext cx="208787" cy="208787"/>
          </a:xfrm>
          <a:prstGeom prst="rect">
            <a:avLst/>
          </a:prstGeom>
        </p:spPr>
      </p:pic>
      <p:sp>
        <p:nvSpPr>
          <p:cNvPr id="30" name="Text Box 18"/>
          <p:cNvSpPr txBox="1">
            <a:spLocks noChangeArrowheads="1"/>
          </p:cNvSpPr>
          <p:nvPr/>
        </p:nvSpPr>
        <p:spPr bwMode="auto">
          <a:xfrm>
            <a:off x="6781225" y="5324690"/>
            <a:ext cx="4874050" cy="12414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eaLnBrk="0" hangingPunct="0">
              <a:lnSpc>
                <a:spcPts val="1800"/>
              </a:lnSpc>
              <a:spcAft>
                <a:spcPts val="1200"/>
              </a:spcAft>
              <a:buClr>
                <a:srgbClr val="FFB612"/>
              </a:buClr>
              <a:buSzPct val="125000"/>
            </a:pPr>
            <a:r>
              <a:rPr lang="en-US" sz="1250" dirty="0">
                <a:latin typeface="Arial Regular" charset="0"/>
                <a:cs typeface="Arial"/>
              </a:rPr>
              <a:t>Don’t alter the divider or add any extraneous design elements</a:t>
            </a:r>
          </a:p>
          <a:p>
            <a:pPr eaLnBrk="0" hangingPunct="0">
              <a:lnSpc>
                <a:spcPts val="1800"/>
              </a:lnSpc>
              <a:spcAft>
                <a:spcPts val="1200"/>
              </a:spcAft>
              <a:buClr>
                <a:srgbClr val="FFB612"/>
              </a:buClr>
              <a:buSzPct val="125000"/>
            </a:pPr>
            <a:r>
              <a:rPr lang="en-US" sz="1250" dirty="0">
                <a:latin typeface="Arial Regular" charset="0"/>
                <a:cs typeface="Arial"/>
              </a:rPr>
              <a:t>Don’t combine full-color and B&amp;W versions of the logo together</a:t>
            </a:r>
          </a:p>
          <a:p>
            <a:pPr eaLnBrk="0" hangingPunct="0">
              <a:lnSpc>
                <a:spcPts val="1800"/>
              </a:lnSpc>
              <a:spcAft>
                <a:spcPts val="1200"/>
              </a:spcAft>
              <a:buClr>
                <a:srgbClr val="FFB612"/>
              </a:buClr>
              <a:buSzPct val="125000"/>
            </a:pPr>
            <a:r>
              <a:rPr lang="en-US" sz="1250" dirty="0">
                <a:latin typeface="Arial Regular" charset="0"/>
                <a:cs typeface="Arial"/>
              </a:rPr>
              <a:t>Don’t use low quality or distorted logos</a:t>
            </a:r>
          </a:p>
          <a:p>
            <a:pPr eaLnBrk="0" hangingPunct="0">
              <a:lnSpc>
                <a:spcPts val="1800"/>
              </a:lnSpc>
              <a:spcAft>
                <a:spcPts val="1200"/>
              </a:spcAft>
              <a:buClr>
                <a:srgbClr val="FFB612"/>
              </a:buClr>
              <a:buSzPct val="125000"/>
            </a:pPr>
            <a:endParaRPr lang="en-US" sz="1250" dirty="0">
              <a:latin typeface="Arial Regular" charset="0"/>
              <a:cs typeface="Arial"/>
            </a:endParaRPr>
          </a:p>
        </p:txBody>
      </p:sp>
      <p:pic>
        <p:nvPicPr>
          <p:cNvPr id="31" name="Picture 30"/>
          <p:cNvPicPr>
            <a:picLocks noChangeAspect="1"/>
          </p:cNvPicPr>
          <p:nvPr/>
        </p:nvPicPr>
        <p:blipFill>
          <a:blip r:embed="rId3"/>
          <a:stretch>
            <a:fillRect/>
          </a:stretch>
        </p:blipFill>
        <p:spPr>
          <a:xfrm>
            <a:off x="6442048" y="5722400"/>
            <a:ext cx="208787" cy="208787"/>
          </a:xfrm>
          <a:prstGeom prst="rect">
            <a:avLst/>
          </a:prstGeom>
        </p:spPr>
      </p:pic>
      <p:pic>
        <p:nvPicPr>
          <p:cNvPr id="37" name="Picture 36"/>
          <p:cNvPicPr>
            <a:picLocks noChangeAspect="1"/>
          </p:cNvPicPr>
          <p:nvPr/>
        </p:nvPicPr>
        <p:blipFill>
          <a:blip r:embed="rId4"/>
          <a:stretch>
            <a:fillRect/>
          </a:stretch>
        </p:blipFill>
        <p:spPr>
          <a:xfrm>
            <a:off x="1264104" y="3366927"/>
            <a:ext cx="1591815" cy="221371"/>
          </a:xfrm>
          <a:prstGeom prst="rect">
            <a:avLst/>
          </a:prstGeom>
        </p:spPr>
      </p:pic>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7292" y="3293093"/>
            <a:ext cx="1371165" cy="357695"/>
          </a:xfrm>
          <a:prstGeom prst="rect">
            <a:avLst/>
          </a:prstGeom>
        </p:spPr>
      </p:pic>
      <p:cxnSp>
        <p:nvCxnSpPr>
          <p:cNvPr id="40" name="Straight Connector 39"/>
          <p:cNvCxnSpPr/>
          <p:nvPr/>
        </p:nvCxnSpPr>
        <p:spPr>
          <a:xfrm flipV="1">
            <a:off x="3036173" y="3261106"/>
            <a:ext cx="0" cy="40325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rotWithShape="1">
          <a:blip r:embed="rId6"/>
          <a:srcRect l="46580"/>
          <a:stretch/>
        </p:blipFill>
        <p:spPr>
          <a:xfrm rot="5400000" flipH="1">
            <a:off x="3522099" y="3542492"/>
            <a:ext cx="92955" cy="221371"/>
          </a:xfrm>
          <a:prstGeom prst="rect">
            <a:avLst/>
          </a:prstGeom>
        </p:spPr>
      </p:pic>
      <p:pic>
        <p:nvPicPr>
          <p:cNvPr id="47" name="Picture 46"/>
          <p:cNvPicPr>
            <a:picLocks noChangeAspect="1"/>
          </p:cNvPicPr>
          <p:nvPr/>
        </p:nvPicPr>
        <p:blipFill rotWithShape="1">
          <a:blip r:embed="rId6"/>
          <a:srcRect l="46580"/>
          <a:stretch/>
        </p:blipFill>
        <p:spPr>
          <a:xfrm rot="16200000" flipH="1" flipV="1">
            <a:off x="3304675" y="3182408"/>
            <a:ext cx="92955" cy="221371"/>
          </a:xfrm>
          <a:prstGeom prst="rect">
            <a:avLst/>
          </a:prstGeom>
        </p:spPr>
      </p:pic>
      <p:cxnSp>
        <p:nvCxnSpPr>
          <p:cNvPr id="48" name="Straight Connector 47"/>
          <p:cNvCxnSpPr/>
          <p:nvPr/>
        </p:nvCxnSpPr>
        <p:spPr>
          <a:xfrm>
            <a:off x="1264104" y="3264743"/>
            <a:ext cx="3225428" cy="0"/>
          </a:xfrm>
          <a:prstGeom prst="line">
            <a:avLst/>
          </a:prstGeom>
          <a:ln w="6350">
            <a:solidFill>
              <a:srgbClr val="FF0000">
                <a:alpha val="19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264104" y="3675275"/>
            <a:ext cx="3225428" cy="0"/>
          </a:xfrm>
          <a:prstGeom prst="line">
            <a:avLst/>
          </a:prstGeom>
          <a:ln w="6350">
            <a:solidFill>
              <a:srgbClr val="FF0000">
                <a:alpha val="19000"/>
              </a:srgbClr>
            </a:solidFill>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6"/>
          <a:stretch>
            <a:fillRect/>
          </a:stretch>
        </p:blipFill>
        <p:spPr>
          <a:xfrm flipH="1">
            <a:off x="2857678" y="3367607"/>
            <a:ext cx="174008" cy="221371"/>
          </a:xfrm>
          <a:prstGeom prst="rect">
            <a:avLst/>
          </a:prstGeom>
        </p:spPr>
      </p:pic>
      <p:pic>
        <p:nvPicPr>
          <p:cNvPr id="55" name="Picture 54"/>
          <p:cNvPicPr>
            <a:picLocks noChangeAspect="1"/>
          </p:cNvPicPr>
          <p:nvPr/>
        </p:nvPicPr>
        <p:blipFill>
          <a:blip r:embed="rId6"/>
          <a:stretch>
            <a:fillRect/>
          </a:stretch>
        </p:blipFill>
        <p:spPr>
          <a:xfrm>
            <a:off x="3049567" y="3368071"/>
            <a:ext cx="174008" cy="221371"/>
          </a:xfrm>
          <a:prstGeom prst="rect">
            <a:avLst/>
          </a:prstGeom>
        </p:spPr>
      </p:pic>
      <p:pic>
        <p:nvPicPr>
          <p:cNvPr id="57" name="Picture 56"/>
          <p:cNvPicPr>
            <a:picLocks noChangeAspect="1"/>
          </p:cNvPicPr>
          <p:nvPr/>
        </p:nvPicPr>
        <p:blipFill>
          <a:blip r:embed="rId4"/>
          <a:stretch>
            <a:fillRect/>
          </a:stretch>
        </p:blipFill>
        <p:spPr>
          <a:xfrm>
            <a:off x="1264104" y="2409704"/>
            <a:ext cx="1591815" cy="221371"/>
          </a:xfrm>
          <a:prstGeom prst="rect">
            <a:avLst/>
          </a:prstGeom>
        </p:spPr>
      </p:pic>
      <p:pic>
        <p:nvPicPr>
          <p:cNvPr id="58" name="Picture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7292" y="2335870"/>
            <a:ext cx="1371165" cy="357695"/>
          </a:xfrm>
          <a:prstGeom prst="rect">
            <a:avLst/>
          </a:prstGeom>
        </p:spPr>
      </p:pic>
      <p:cxnSp>
        <p:nvCxnSpPr>
          <p:cNvPr id="59" name="Straight Connector 58"/>
          <p:cNvCxnSpPr/>
          <p:nvPr/>
        </p:nvCxnSpPr>
        <p:spPr>
          <a:xfrm flipV="1">
            <a:off x="3036173" y="2303883"/>
            <a:ext cx="0" cy="40325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8656086" y="1654042"/>
            <a:ext cx="592871" cy="276999"/>
          </a:xfrm>
          <a:prstGeom prst="rect">
            <a:avLst/>
          </a:prstGeom>
          <a:noFill/>
        </p:spPr>
        <p:txBody>
          <a:bodyPr wrap="square" rtlCol="0">
            <a:spAutoFit/>
          </a:bodyPr>
          <a:lstStyle/>
          <a:p>
            <a:pPr algn="ctr"/>
            <a:r>
              <a:rPr lang="en-US" sz="1200" b="1" dirty="0">
                <a:solidFill>
                  <a:srgbClr val="FF0000"/>
                </a:solidFill>
                <a:latin typeface="Arial Regular" charset="0"/>
              </a:rPr>
              <a:t>NO</a:t>
            </a:r>
            <a:endParaRPr lang="en-US" sz="1200" b="1" dirty="0">
              <a:solidFill>
                <a:srgbClr val="FF0000"/>
              </a:solidFill>
              <a:latin typeface="Arial Regular" charset="0"/>
              <a:ea typeface="Arial Regular" charset="0"/>
              <a:cs typeface="Arial Regular" charset="0"/>
            </a:endParaRPr>
          </a:p>
        </p:txBody>
      </p:sp>
      <p:sp>
        <p:nvSpPr>
          <p:cNvPr id="68" name="TextBox 67"/>
          <p:cNvSpPr txBox="1"/>
          <p:nvPr/>
        </p:nvSpPr>
        <p:spPr>
          <a:xfrm>
            <a:off x="2735549" y="1654043"/>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pic>
        <p:nvPicPr>
          <p:cNvPr id="69" name="Picture 68"/>
          <p:cNvPicPr>
            <a:picLocks noChangeAspect="1"/>
          </p:cNvPicPr>
          <p:nvPr/>
        </p:nvPicPr>
        <p:blipFill>
          <a:blip r:embed="rId4"/>
          <a:stretch>
            <a:fillRect/>
          </a:stretch>
        </p:blipFill>
        <p:spPr>
          <a:xfrm>
            <a:off x="7524257" y="2328209"/>
            <a:ext cx="1291556" cy="179615"/>
          </a:xfrm>
          <a:prstGeom prst="rect">
            <a:avLst/>
          </a:prstGeom>
        </p:spPr>
      </p:pic>
      <p:pic>
        <p:nvPicPr>
          <p:cNvPr id="70" name="Picture 6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3347" y="2250616"/>
            <a:ext cx="861819" cy="325984"/>
          </a:xfrm>
          <a:prstGeom prst="rect">
            <a:avLst/>
          </a:prstGeom>
        </p:spPr>
      </p:pic>
      <p:pic>
        <p:nvPicPr>
          <p:cNvPr id="78" name="Picture 77"/>
          <p:cNvPicPr>
            <a:picLocks noChangeAspect="1"/>
          </p:cNvPicPr>
          <p:nvPr/>
        </p:nvPicPr>
        <p:blipFill>
          <a:blip r:embed="rId4"/>
          <a:stretch>
            <a:fillRect/>
          </a:stretch>
        </p:blipFill>
        <p:spPr>
          <a:xfrm>
            <a:off x="9000916" y="3099237"/>
            <a:ext cx="1291556" cy="179615"/>
          </a:xfrm>
          <a:prstGeom prst="rect">
            <a:avLst/>
          </a:prstGeom>
        </p:spPr>
      </p:pic>
      <p:pic>
        <p:nvPicPr>
          <p:cNvPr id="79" name="Picture 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9718" y="3039330"/>
            <a:ext cx="1112527" cy="290224"/>
          </a:xfrm>
          <a:prstGeom prst="rect">
            <a:avLst/>
          </a:prstGeom>
        </p:spPr>
      </p:pic>
      <p:cxnSp>
        <p:nvCxnSpPr>
          <p:cNvPr id="80" name="Straight Connector 79"/>
          <p:cNvCxnSpPr>
            <a:cxnSpLocks/>
          </p:cNvCxnSpPr>
          <p:nvPr/>
        </p:nvCxnSpPr>
        <p:spPr>
          <a:xfrm flipV="1">
            <a:off x="8810387" y="3013377"/>
            <a:ext cx="0" cy="327192"/>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a:blip r:embed="rId4"/>
          <a:stretch>
            <a:fillRect/>
          </a:stretch>
        </p:blipFill>
        <p:spPr>
          <a:xfrm>
            <a:off x="7477875" y="3870265"/>
            <a:ext cx="1291556" cy="179615"/>
          </a:xfrm>
          <a:prstGeom prst="rect">
            <a:avLst/>
          </a:prstGeom>
        </p:spPr>
      </p:pic>
      <p:pic>
        <p:nvPicPr>
          <p:cNvPr id="83" name="Picture 8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3347" y="3810358"/>
            <a:ext cx="1112527" cy="290224"/>
          </a:xfrm>
          <a:prstGeom prst="rect">
            <a:avLst/>
          </a:prstGeom>
        </p:spPr>
      </p:pic>
      <p:pic>
        <p:nvPicPr>
          <p:cNvPr id="86" name="Picture 85"/>
          <p:cNvPicPr>
            <a:picLocks noChangeAspect="1"/>
          </p:cNvPicPr>
          <p:nvPr/>
        </p:nvPicPr>
        <p:blipFill>
          <a:blip r:embed="rId4">
            <a:grayscl/>
          </a:blip>
          <a:stretch>
            <a:fillRect/>
          </a:stretch>
        </p:blipFill>
        <p:spPr>
          <a:xfrm>
            <a:off x="7524257" y="4641293"/>
            <a:ext cx="1291556" cy="179615"/>
          </a:xfrm>
          <a:prstGeom prst="rect">
            <a:avLst/>
          </a:prstGeom>
        </p:spPr>
      </p:pic>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0339" y="4581386"/>
            <a:ext cx="1112527" cy="290224"/>
          </a:xfrm>
          <a:prstGeom prst="rect">
            <a:avLst/>
          </a:prstGeom>
        </p:spPr>
      </p:pic>
      <p:cxnSp>
        <p:nvCxnSpPr>
          <p:cNvPr id="88" name="Straight Connector 87"/>
          <p:cNvCxnSpPr/>
          <p:nvPr/>
        </p:nvCxnSpPr>
        <p:spPr>
          <a:xfrm flipV="1">
            <a:off x="8962067" y="4555433"/>
            <a:ext cx="0" cy="327192"/>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Text Box 18"/>
          <p:cNvSpPr txBox="1">
            <a:spLocks noChangeArrowheads="1"/>
          </p:cNvSpPr>
          <p:nvPr/>
        </p:nvSpPr>
        <p:spPr bwMode="auto">
          <a:xfrm>
            <a:off x="8878929" y="3865663"/>
            <a:ext cx="479535" cy="22526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eaLnBrk="0" hangingPunct="0">
              <a:lnSpc>
                <a:spcPts val="1800"/>
              </a:lnSpc>
              <a:spcAft>
                <a:spcPts val="1200"/>
              </a:spcAft>
              <a:buClr>
                <a:srgbClr val="FFB612"/>
              </a:buClr>
              <a:buSzPct val="125000"/>
            </a:pPr>
            <a:r>
              <a:rPr lang="en-US" dirty="0">
                <a:solidFill>
                  <a:schemeClr val="accent1"/>
                </a:solidFill>
                <a:latin typeface="Arial Regular" charset="0"/>
                <a:cs typeface="Arial"/>
              </a:rPr>
              <a:t>&amp;</a:t>
            </a:r>
          </a:p>
        </p:txBody>
      </p:sp>
      <p:pic>
        <p:nvPicPr>
          <p:cNvPr id="42" name="Picture 41">
            <a:extLst>
              <a:ext uri="{FF2B5EF4-FFF2-40B4-BE49-F238E27FC236}">
                <a16:creationId xmlns:a16="http://schemas.microsoft.com/office/drawing/2014/main" id="{26A7DC48-D000-CB46-B19C-F98BD2BFA243}"/>
              </a:ext>
            </a:extLst>
          </p:cNvPr>
          <p:cNvPicPr>
            <a:picLocks noChangeAspect="1"/>
          </p:cNvPicPr>
          <p:nvPr/>
        </p:nvPicPr>
        <p:blipFill>
          <a:blip r:embed="rId3"/>
          <a:stretch>
            <a:fillRect/>
          </a:stretch>
        </p:blipFill>
        <p:spPr>
          <a:xfrm>
            <a:off x="6442047" y="6088159"/>
            <a:ext cx="208787" cy="208787"/>
          </a:xfrm>
          <a:prstGeom prst="rect">
            <a:avLst/>
          </a:prstGeom>
        </p:spPr>
      </p:pic>
      <p:cxnSp>
        <p:nvCxnSpPr>
          <p:cNvPr id="44" name="Straight Connector 43">
            <a:extLst>
              <a:ext uri="{FF2B5EF4-FFF2-40B4-BE49-F238E27FC236}">
                <a16:creationId xmlns:a16="http://schemas.microsoft.com/office/drawing/2014/main" id="{DD39805B-F7DD-4444-B792-2E51F7678B6D}"/>
              </a:ext>
            </a:extLst>
          </p:cNvPr>
          <p:cNvCxnSpPr>
            <a:cxnSpLocks/>
          </p:cNvCxnSpPr>
          <p:nvPr/>
        </p:nvCxnSpPr>
        <p:spPr>
          <a:xfrm flipV="1">
            <a:off x="8985048" y="2232541"/>
            <a:ext cx="0" cy="327192"/>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8193B2C5-A577-024E-ADEA-9DB7EE6E6755}"/>
              </a:ext>
            </a:extLst>
          </p:cNvPr>
          <p:cNvSpPr>
            <a:spLocks noGrp="1"/>
          </p:cNvSpPr>
          <p:nvPr>
            <p:ph type="title"/>
          </p:nvPr>
        </p:nvSpPr>
        <p:spPr/>
        <p:txBody>
          <a:bodyPr/>
          <a:lstStyle/>
          <a:p>
            <a:r>
              <a:rPr lang="en-US" dirty="0">
                <a:solidFill>
                  <a:srgbClr val="412D5D"/>
                </a:solidFill>
                <a:latin typeface="Arial" charset="0"/>
                <a:ea typeface="Arial" charset="0"/>
                <a:cs typeface="Arial" charset="0"/>
              </a:rPr>
              <a:t>Co-branding Guidelines</a:t>
            </a:r>
            <a:br>
              <a:rPr lang="en-US" dirty="0">
                <a:latin typeface="Arial" charset="0"/>
                <a:ea typeface="Arial" charset="0"/>
                <a:cs typeface="Arial" charset="0"/>
              </a:rPr>
            </a:br>
            <a:endParaRPr lang="en-US" dirty="0"/>
          </a:p>
        </p:txBody>
      </p:sp>
    </p:spTree>
    <p:extLst>
      <p:ext uri="{BB962C8B-B14F-4D97-AF65-F5344CB8AC3E}">
        <p14:creationId xmlns:p14="http://schemas.microsoft.com/office/powerpoint/2010/main" val="157437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B563471-3D17-194E-A0E8-77D2C304AE58}"/>
              </a:ext>
            </a:extLst>
          </p:cNvPr>
          <p:cNvSpPr>
            <a:spLocks noGrp="1"/>
          </p:cNvSpPr>
          <p:nvPr>
            <p:ph type="title"/>
          </p:nvPr>
        </p:nvSpPr>
        <p:spPr/>
        <p:txBody>
          <a:bodyPr/>
          <a:lstStyle/>
          <a:p>
            <a:r>
              <a:rPr lang="en-US" dirty="0">
                <a:cs typeface="Arial" panose="020B0604020202020204" pitchFamily="34" charset="0"/>
              </a:rPr>
              <a:t>Icons + Colors + Stock Images</a:t>
            </a:r>
          </a:p>
        </p:txBody>
      </p:sp>
      <p:sp>
        <p:nvSpPr>
          <p:cNvPr id="32" name="Rectangle 31">
            <a:extLst>
              <a:ext uri="{FF2B5EF4-FFF2-40B4-BE49-F238E27FC236}">
                <a16:creationId xmlns:a16="http://schemas.microsoft.com/office/drawing/2014/main" id="{E61D7C3D-F86C-FA41-A0FB-1CBF4475172C}"/>
              </a:ext>
            </a:extLst>
          </p:cNvPr>
          <p:cNvSpPr/>
          <p:nvPr/>
        </p:nvSpPr>
        <p:spPr>
          <a:xfrm>
            <a:off x="7721600" y="1910850"/>
            <a:ext cx="4158249" cy="160076"/>
          </a:xfrm>
          <a:prstGeom prst="rect">
            <a:avLst/>
          </a:prstGeom>
          <a:solidFill>
            <a:schemeClr val="accent1"/>
          </a:solidFill>
          <a:ln w="444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5839A36-56E8-E146-BE5A-57153F2D5308}"/>
              </a:ext>
            </a:extLst>
          </p:cNvPr>
          <p:cNvSpPr/>
          <p:nvPr/>
        </p:nvSpPr>
        <p:spPr>
          <a:xfrm>
            <a:off x="7721600" y="2591334"/>
            <a:ext cx="4158249" cy="160076"/>
          </a:xfrm>
          <a:prstGeom prst="rect">
            <a:avLst/>
          </a:prstGeom>
          <a:solidFill>
            <a:schemeClr val="accent3"/>
          </a:solidFill>
          <a:ln w="444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3C981F-69EE-3A41-AFC1-F46E88507CCD}"/>
              </a:ext>
            </a:extLst>
          </p:cNvPr>
          <p:cNvSpPr/>
          <p:nvPr/>
        </p:nvSpPr>
        <p:spPr>
          <a:xfrm>
            <a:off x="7721600" y="3314348"/>
            <a:ext cx="4158249" cy="160076"/>
          </a:xfrm>
          <a:prstGeom prst="rect">
            <a:avLst/>
          </a:prstGeom>
          <a:solidFill>
            <a:schemeClr val="bg2"/>
          </a:solidFill>
          <a:ln w="444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C1FCD3-D210-554A-B856-92E4C58D2675}"/>
              </a:ext>
            </a:extLst>
          </p:cNvPr>
          <p:cNvSpPr/>
          <p:nvPr/>
        </p:nvSpPr>
        <p:spPr>
          <a:xfrm>
            <a:off x="7785396" y="1446412"/>
            <a:ext cx="1173719" cy="369332"/>
          </a:xfrm>
          <a:prstGeom prst="rect">
            <a:avLst/>
          </a:prstGeom>
        </p:spPr>
        <p:txBody>
          <a:bodyPr wrap="none">
            <a:spAutoFit/>
          </a:bodyPr>
          <a:lstStyle/>
          <a:p>
            <a:r>
              <a:rPr lang="en-US" dirty="0">
                <a:latin typeface="Arial" panose="020B0604020202020204" pitchFamily="34" charset="0"/>
                <a:ea typeface="Open Sans" panose="020B0606030504020204" pitchFamily="34" charset="0"/>
                <a:cs typeface="Arial" panose="020B0604020202020204" pitchFamily="34" charset="0"/>
              </a:rPr>
              <a:t>#412C5D</a:t>
            </a:r>
          </a:p>
        </p:txBody>
      </p:sp>
      <p:sp>
        <p:nvSpPr>
          <p:cNvPr id="37" name="Rectangle 36">
            <a:extLst>
              <a:ext uri="{FF2B5EF4-FFF2-40B4-BE49-F238E27FC236}">
                <a16:creationId xmlns:a16="http://schemas.microsoft.com/office/drawing/2014/main" id="{A57B29A6-DE73-8B48-B623-440A60F2A4FF}"/>
              </a:ext>
            </a:extLst>
          </p:cNvPr>
          <p:cNvSpPr/>
          <p:nvPr/>
        </p:nvSpPr>
        <p:spPr>
          <a:xfrm>
            <a:off x="7785396" y="2148161"/>
            <a:ext cx="1159292" cy="369332"/>
          </a:xfrm>
          <a:prstGeom prst="rect">
            <a:avLst/>
          </a:prstGeom>
        </p:spPr>
        <p:txBody>
          <a:bodyPr wrap="none">
            <a:spAutoFit/>
          </a:bodyPr>
          <a:lstStyle/>
          <a:p>
            <a:r>
              <a:rPr lang="en-US" dirty="0">
                <a:latin typeface="Arial" panose="020B0604020202020204" pitchFamily="34" charset="0"/>
                <a:ea typeface="Open Sans" panose="020B0606030504020204" pitchFamily="34" charset="0"/>
                <a:cs typeface="Arial" panose="020B0604020202020204" pitchFamily="34" charset="0"/>
              </a:rPr>
              <a:t>#FCB516</a:t>
            </a:r>
          </a:p>
        </p:txBody>
      </p:sp>
      <p:sp>
        <p:nvSpPr>
          <p:cNvPr id="39" name="Rectangle 38">
            <a:extLst>
              <a:ext uri="{FF2B5EF4-FFF2-40B4-BE49-F238E27FC236}">
                <a16:creationId xmlns:a16="http://schemas.microsoft.com/office/drawing/2014/main" id="{29BC5BF8-2D51-1E4C-8F2D-965FE5AC4DB5}"/>
              </a:ext>
            </a:extLst>
          </p:cNvPr>
          <p:cNvSpPr/>
          <p:nvPr/>
        </p:nvSpPr>
        <p:spPr>
          <a:xfrm>
            <a:off x="7785396" y="2892440"/>
            <a:ext cx="1159292" cy="369332"/>
          </a:xfrm>
          <a:prstGeom prst="rect">
            <a:avLst/>
          </a:prstGeom>
        </p:spPr>
        <p:txBody>
          <a:bodyPr wrap="none">
            <a:spAutoFit/>
          </a:bodyPr>
          <a:lstStyle/>
          <a:p>
            <a:r>
              <a:rPr lang="en-US" dirty="0">
                <a:latin typeface="Arial" panose="020B0604020202020204" pitchFamily="34" charset="0"/>
                <a:ea typeface="Open Sans" panose="020B0606030504020204" pitchFamily="34" charset="0"/>
                <a:cs typeface="Arial" panose="020B0604020202020204" pitchFamily="34" charset="0"/>
              </a:rPr>
              <a:t>#E7E6E6</a:t>
            </a:r>
          </a:p>
        </p:txBody>
      </p:sp>
      <p:sp>
        <p:nvSpPr>
          <p:cNvPr id="40" name="Rectangle 39">
            <a:extLst>
              <a:ext uri="{FF2B5EF4-FFF2-40B4-BE49-F238E27FC236}">
                <a16:creationId xmlns:a16="http://schemas.microsoft.com/office/drawing/2014/main" id="{4EF1C133-352F-C241-9E7D-460A0AF2AC5E}"/>
              </a:ext>
            </a:extLst>
          </p:cNvPr>
          <p:cNvSpPr/>
          <p:nvPr/>
        </p:nvSpPr>
        <p:spPr>
          <a:xfrm>
            <a:off x="7721600" y="3931036"/>
            <a:ext cx="4158249" cy="160076"/>
          </a:xfrm>
          <a:prstGeom prst="rect">
            <a:avLst/>
          </a:prstGeom>
          <a:solidFill>
            <a:schemeClr val="tx1">
              <a:lumMod val="85000"/>
              <a:lumOff val="15000"/>
            </a:schemeClr>
          </a:solidFill>
          <a:ln w="444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A7EAE2-CF93-5144-B370-F6FAE64DED5E}"/>
              </a:ext>
            </a:extLst>
          </p:cNvPr>
          <p:cNvSpPr/>
          <p:nvPr/>
        </p:nvSpPr>
        <p:spPr>
          <a:xfrm>
            <a:off x="7806661" y="3530393"/>
            <a:ext cx="1122423" cy="369332"/>
          </a:xfrm>
          <a:prstGeom prst="rect">
            <a:avLst/>
          </a:prstGeom>
        </p:spPr>
        <p:txBody>
          <a:bodyPr wrap="none">
            <a:spAutoFit/>
          </a:bodyPr>
          <a:lstStyle/>
          <a:p>
            <a:r>
              <a:rPr lang="en-US" dirty="0">
                <a:latin typeface="Arial" panose="020B0604020202020204" pitchFamily="34" charset="0"/>
                <a:ea typeface="Open Sans" panose="020B0606030504020204" pitchFamily="34" charset="0"/>
                <a:cs typeface="Arial" panose="020B0604020202020204" pitchFamily="34" charset="0"/>
              </a:rPr>
              <a:t>#262626</a:t>
            </a:r>
          </a:p>
        </p:txBody>
      </p:sp>
      <p:sp>
        <p:nvSpPr>
          <p:cNvPr id="52" name="Rectangle 51">
            <a:extLst>
              <a:ext uri="{FF2B5EF4-FFF2-40B4-BE49-F238E27FC236}">
                <a16:creationId xmlns:a16="http://schemas.microsoft.com/office/drawing/2014/main" id="{F4BE24F4-972A-874F-A6FF-9E21AD30E3E3}"/>
              </a:ext>
            </a:extLst>
          </p:cNvPr>
          <p:cNvSpPr/>
          <p:nvPr/>
        </p:nvSpPr>
        <p:spPr>
          <a:xfrm>
            <a:off x="7642792" y="4602409"/>
            <a:ext cx="3846916" cy="369332"/>
          </a:xfrm>
          <a:prstGeom prst="rect">
            <a:avLst/>
          </a:prstGeom>
        </p:spPr>
        <p:txBody>
          <a:bodyPr wrap="square">
            <a:spAutoFit/>
          </a:bodyPr>
          <a:lstStyle/>
          <a:p>
            <a:r>
              <a:rPr lang="en-US" b="1" spc="300" dirty="0">
                <a:latin typeface="Arial" panose="020B0604020202020204" pitchFamily="34" charset="0"/>
                <a:ea typeface="Open Sans" panose="020B0606030504020204" pitchFamily="34" charset="0"/>
                <a:cs typeface="Arial" panose="020B0604020202020204" pitchFamily="34" charset="0"/>
              </a:rPr>
              <a:t>STOCK IMAGES &amp; ICONS</a:t>
            </a:r>
          </a:p>
        </p:txBody>
      </p:sp>
      <p:sp>
        <p:nvSpPr>
          <p:cNvPr id="12" name="Rectangle 11">
            <a:extLst>
              <a:ext uri="{FF2B5EF4-FFF2-40B4-BE49-F238E27FC236}">
                <a16:creationId xmlns:a16="http://schemas.microsoft.com/office/drawing/2014/main" id="{06469873-FA02-9E40-8837-3FD406985B85}"/>
              </a:ext>
            </a:extLst>
          </p:cNvPr>
          <p:cNvSpPr/>
          <p:nvPr/>
        </p:nvSpPr>
        <p:spPr>
          <a:xfrm>
            <a:off x="7518240" y="5322010"/>
            <a:ext cx="3531736" cy="369332"/>
          </a:xfrm>
          <a:prstGeom prst="rect">
            <a:avLst/>
          </a:prstGeom>
        </p:spPr>
        <p:txBody>
          <a:bodyPr wrap="none">
            <a:spAutoFit/>
          </a:bodyPr>
          <a:lstStyle/>
          <a:p>
            <a:r>
              <a:rPr lang="en-US" i="1" dirty="0">
                <a:latin typeface="Arial" panose="020B0604020202020204" pitchFamily="34" charset="0"/>
                <a:cs typeface="Arial" panose="020B0604020202020204" pitchFamily="34" charset="0"/>
              </a:rPr>
              <a:t> Password: </a:t>
            </a:r>
            <a:r>
              <a:rPr lang="en-US" dirty="0">
                <a:latin typeface="Arial" panose="020B0604020202020204" pitchFamily="34" charset="0"/>
                <a:cs typeface="Arial" panose="020B0604020202020204" pitchFamily="34" charset="0"/>
              </a:rPr>
              <a:t>centricmarketing123!</a:t>
            </a:r>
          </a:p>
        </p:txBody>
      </p:sp>
      <p:sp>
        <p:nvSpPr>
          <p:cNvPr id="13" name="Rectangle 12">
            <a:extLst>
              <a:ext uri="{FF2B5EF4-FFF2-40B4-BE49-F238E27FC236}">
                <a16:creationId xmlns:a16="http://schemas.microsoft.com/office/drawing/2014/main" id="{E6197C44-EB7A-9A41-8083-714366249D6D}"/>
              </a:ext>
            </a:extLst>
          </p:cNvPr>
          <p:cNvSpPr/>
          <p:nvPr/>
        </p:nvSpPr>
        <p:spPr>
          <a:xfrm>
            <a:off x="7642792" y="4952678"/>
            <a:ext cx="423705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hlinkClick r:id="rId3"/>
              </a:rPr>
              <a:t>https://centricconsulting.smugmug.com/</a:t>
            </a:r>
            <a:endParaRPr lang="en-US" dirty="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720B1B0C-343B-F845-9DC8-9A7305CE6301}"/>
              </a:ext>
            </a:extLst>
          </p:cNvPr>
          <p:cNvSpPr/>
          <p:nvPr/>
        </p:nvSpPr>
        <p:spPr>
          <a:xfrm>
            <a:off x="7642792" y="935979"/>
            <a:ext cx="2301358" cy="369332"/>
          </a:xfrm>
          <a:prstGeom prst="rect">
            <a:avLst/>
          </a:prstGeom>
        </p:spPr>
        <p:txBody>
          <a:bodyPr wrap="square">
            <a:spAutoFit/>
          </a:bodyPr>
          <a:lstStyle/>
          <a:p>
            <a:r>
              <a:rPr lang="en-US" b="1" spc="300" dirty="0">
                <a:latin typeface="Arial" panose="020B0604020202020204" pitchFamily="34" charset="0"/>
                <a:ea typeface="Open Sans" panose="020B0606030504020204" pitchFamily="34" charset="0"/>
                <a:cs typeface="Arial" panose="020B0604020202020204" pitchFamily="34" charset="0"/>
              </a:rPr>
              <a:t>COLORS</a:t>
            </a:r>
          </a:p>
        </p:txBody>
      </p:sp>
      <p:sp>
        <p:nvSpPr>
          <p:cNvPr id="94" name="Rectangle 93">
            <a:extLst>
              <a:ext uri="{FF2B5EF4-FFF2-40B4-BE49-F238E27FC236}">
                <a16:creationId xmlns:a16="http://schemas.microsoft.com/office/drawing/2014/main" id="{85AD5824-9FC7-2745-9F08-8AC553B59C45}"/>
              </a:ext>
            </a:extLst>
          </p:cNvPr>
          <p:cNvSpPr/>
          <p:nvPr/>
        </p:nvSpPr>
        <p:spPr>
          <a:xfrm>
            <a:off x="218422" y="880581"/>
            <a:ext cx="2301358" cy="369332"/>
          </a:xfrm>
          <a:prstGeom prst="rect">
            <a:avLst/>
          </a:prstGeom>
        </p:spPr>
        <p:txBody>
          <a:bodyPr wrap="square">
            <a:spAutoFit/>
          </a:bodyPr>
          <a:lstStyle/>
          <a:p>
            <a:r>
              <a:rPr lang="en-US" b="1" spc="300" dirty="0">
                <a:latin typeface="Arial" panose="020B0604020202020204" pitchFamily="34" charset="0"/>
                <a:ea typeface="Open Sans" panose="020B0606030504020204" pitchFamily="34" charset="0"/>
                <a:cs typeface="Arial" panose="020B0604020202020204" pitchFamily="34" charset="0"/>
              </a:rPr>
              <a:t>ICONS</a:t>
            </a: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0669" y="1539660"/>
            <a:ext cx="601846" cy="554827"/>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67455" y="1557113"/>
            <a:ext cx="620721" cy="519920"/>
          </a:xfrm>
          <a:prstGeom prst="rect">
            <a:avLst/>
          </a:prstGeom>
        </p:spPr>
      </p:pic>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0669" y="2428492"/>
            <a:ext cx="601846" cy="601846"/>
          </a:xfrm>
          <a:prstGeom prst="rect">
            <a:avLst/>
          </a:prstGeom>
        </p:spPr>
      </p:pic>
      <p:pic>
        <p:nvPicPr>
          <p:cNvPr id="5" name="Picture 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87940" y="2452144"/>
            <a:ext cx="579750" cy="554543"/>
          </a:xfrm>
          <a:prstGeom prst="rect">
            <a:avLst/>
          </a:prstGeom>
        </p:spPr>
      </p:pic>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39326" y="2434713"/>
            <a:ext cx="442053" cy="589404"/>
          </a:xfrm>
          <a:prstGeom prst="rect">
            <a:avLst/>
          </a:prstGeom>
        </p:spPr>
      </p:pic>
      <p:pic>
        <p:nvPicPr>
          <p:cNvPr id="8" name="Picture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976655" y="2414864"/>
            <a:ext cx="576677" cy="629102"/>
          </a:xfrm>
          <a:prstGeom prst="rect">
            <a:avLst/>
          </a:prstGeom>
        </p:spPr>
      </p:pic>
      <p:pic>
        <p:nvPicPr>
          <p:cNvPr id="9" name="Picture 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01540" y="3357850"/>
            <a:ext cx="560105" cy="555398"/>
          </a:xfrm>
          <a:prstGeom prst="rect">
            <a:avLst/>
          </a:prstGeom>
        </p:spPr>
      </p:pic>
      <p:pic>
        <p:nvPicPr>
          <p:cNvPr id="10" name="Picture 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773441" y="3361380"/>
            <a:ext cx="608749" cy="548339"/>
          </a:xfrm>
          <a:prstGeom prst="rect">
            <a:avLst/>
          </a:prstGeom>
        </p:spPr>
      </p:pic>
      <p:pic>
        <p:nvPicPr>
          <p:cNvPr id="15" name="Picture 14"/>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851363" y="3367597"/>
            <a:ext cx="617979" cy="535904"/>
          </a:xfrm>
          <a:prstGeom prst="rect">
            <a:avLst/>
          </a:prstGeom>
        </p:spPr>
      </p:pic>
      <p:pic>
        <p:nvPicPr>
          <p:cNvPr id="18" name="Picture 1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987557" y="3414048"/>
            <a:ext cx="554872" cy="443003"/>
          </a:xfrm>
          <a:prstGeom prst="rect">
            <a:avLst/>
          </a:prstGeom>
        </p:spPr>
      </p:pic>
      <p:pic>
        <p:nvPicPr>
          <p:cNvPr id="22" name="Picture 2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052154" y="3369876"/>
            <a:ext cx="527062" cy="531347"/>
          </a:xfrm>
          <a:prstGeom prst="rect">
            <a:avLst/>
          </a:prstGeom>
        </p:spPr>
      </p:pic>
      <p:pic>
        <p:nvPicPr>
          <p:cNvPr id="26" name="Picture 2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056142" y="3375489"/>
            <a:ext cx="615557" cy="520121"/>
          </a:xfrm>
          <a:prstGeom prst="rect">
            <a:avLst/>
          </a:prstGeom>
        </p:spPr>
      </p:pic>
      <p:pic>
        <p:nvPicPr>
          <p:cNvPr id="27" name="Picture 26"/>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58727" y="2425308"/>
            <a:ext cx="513917" cy="608214"/>
          </a:xfrm>
          <a:prstGeom prst="rect">
            <a:avLst/>
          </a:prstGeom>
        </p:spPr>
      </p:pic>
      <p:pic>
        <p:nvPicPr>
          <p:cNvPr id="29" name="Picture 28"/>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064351" y="1517504"/>
            <a:ext cx="599138" cy="599138"/>
          </a:xfrm>
          <a:prstGeom prst="rect">
            <a:avLst/>
          </a:prstGeom>
        </p:spPr>
      </p:pic>
      <p:pic>
        <p:nvPicPr>
          <p:cNvPr id="30" name="Picture 29"/>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2889720" y="1513250"/>
            <a:ext cx="541264" cy="607646"/>
          </a:xfrm>
          <a:prstGeom prst="rect">
            <a:avLst/>
          </a:prstGeom>
        </p:spPr>
      </p:pic>
      <p:pic>
        <p:nvPicPr>
          <p:cNvPr id="31" name="Picture 30"/>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976655" y="1528735"/>
            <a:ext cx="576677" cy="576677"/>
          </a:xfrm>
          <a:prstGeom prst="rect">
            <a:avLst/>
          </a:prstGeom>
        </p:spPr>
      </p:pic>
      <p:pic>
        <p:nvPicPr>
          <p:cNvPr id="35" name="Picture 34"/>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984109" y="1531763"/>
            <a:ext cx="663153" cy="570620"/>
          </a:xfrm>
          <a:prstGeom prst="rect">
            <a:avLst/>
          </a:prstGeom>
        </p:spPr>
      </p:pic>
      <p:pic>
        <p:nvPicPr>
          <p:cNvPr id="36" name="Picture 35"/>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063305" y="2443464"/>
            <a:ext cx="601231" cy="571903"/>
          </a:xfrm>
          <a:prstGeom prst="rect">
            <a:avLst/>
          </a:prstGeom>
        </p:spPr>
      </p:pic>
      <p:pic>
        <p:nvPicPr>
          <p:cNvPr id="38" name="Picture 37"/>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02292" y="4253546"/>
            <a:ext cx="558601" cy="643389"/>
          </a:xfrm>
          <a:prstGeom prst="rect">
            <a:avLst/>
          </a:prstGeom>
        </p:spPr>
      </p:pic>
      <p:pic>
        <p:nvPicPr>
          <p:cNvPr id="41" name="Picture 40"/>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844875" y="4233771"/>
            <a:ext cx="465881" cy="682939"/>
          </a:xfrm>
          <a:prstGeom prst="rect">
            <a:avLst/>
          </a:prstGeom>
        </p:spPr>
      </p:pic>
      <p:pic>
        <p:nvPicPr>
          <p:cNvPr id="42" name="Picture 41"/>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2865741" y="4299197"/>
            <a:ext cx="589223" cy="552086"/>
          </a:xfrm>
          <a:prstGeom prst="rect">
            <a:avLst/>
          </a:prstGeom>
        </p:spPr>
      </p:pic>
      <p:pic>
        <p:nvPicPr>
          <p:cNvPr id="43" name="Picture 42"/>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987542" y="4285726"/>
            <a:ext cx="554903" cy="579029"/>
          </a:xfrm>
          <a:prstGeom prst="rect">
            <a:avLst/>
          </a:prstGeom>
        </p:spPr>
      </p:pic>
      <p:pic>
        <p:nvPicPr>
          <p:cNvPr id="45" name="Picture 44"/>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5031381" y="4295796"/>
            <a:ext cx="568608" cy="558888"/>
          </a:xfrm>
          <a:prstGeom prst="rect">
            <a:avLst/>
          </a:prstGeom>
        </p:spPr>
      </p:pic>
      <p:pic>
        <p:nvPicPr>
          <p:cNvPr id="46" name="Picture 45"/>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6149585" y="4252506"/>
            <a:ext cx="428670" cy="645469"/>
          </a:xfrm>
          <a:prstGeom prst="rect">
            <a:avLst/>
          </a:prstGeom>
        </p:spPr>
      </p:pic>
      <p:pic>
        <p:nvPicPr>
          <p:cNvPr id="47" name="Picture 46"/>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694986" y="5295683"/>
            <a:ext cx="573213" cy="563739"/>
          </a:xfrm>
          <a:prstGeom prst="rect">
            <a:avLst/>
          </a:prstGeom>
        </p:spPr>
      </p:pic>
      <p:pic>
        <p:nvPicPr>
          <p:cNvPr id="48" name="Picture 47"/>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1792376" y="5292113"/>
            <a:ext cx="570879" cy="570879"/>
          </a:xfrm>
          <a:prstGeom prst="rect">
            <a:avLst/>
          </a:prstGeom>
        </p:spPr>
      </p:pic>
      <p:pic>
        <p:nvPicPr>
          <p:cNvPr id="49" name="Picture 48"/>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2907892" y="5325092"/>
            <a:ext cx="504920" cy="504920"/>
          </a:xfrm>
          <a:prstGeom prst="rect">
            <a:avLst/>
          </a:prstGeom>
        </p:spPr>
      </p:pic>
      <p:pic>
        <p:nvPicPr>
          <p:cNvPr id="56" name="Picture 55"/>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3960834" y="5255797"/>
            <a:ext cx="608319" cy="643511"/>
          </a:xfrm>
          <a:prstGeom prst="rect">
            <a:avLst/>
          </a:prstGeom>
        </p:spPr>
      </p:pic>
      <p:pic>
        <p:nvPicPr>
          <p:cNvPr id="57" name="Picture 56"/>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4989602" y="5290915"/>
            <a:ext cx="652166" cy="573275"/>
          </a:xfrm>
          <a:prstGeom prst="rect">
            <a:avLst/>
          </a:prstGeom>
        </p:spPr>
      </p:pic>
      <p:pic>
        <p:nvPicPr>
          <p:cNvPr id="59" name="Picture 58"/>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6033692" y="5323720"/>
            <a:ext cx="660457" cy="507664"/>
          </a:xfrm>
          <a:prstGeom prst="rect">
            <a:avLst/>
          </a:prstGeom>
        </p:spPr>
      </p:pic>
    </p:spTree>
    <p:extLst>
      <p:ext uri="{BB962C8B-B14F-4D97-AF65-F5344CB8AC3E}">
        <p14:creationId xmlns:p14="http://schemas.microsoft.com/office/powerpoint/2010/main" val="37908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oon 30">
            <a:extLst>
              <a:ext uri="{FF2B5EF4-FFF2-40B4-BE49-F238E27FC236}">
                <a16:creationId xmlns:a16="http://schemas.microsoft.com/office/drawing/2014/main" id="{E843009F-62E0-B845-8BBB-F9F5A8EB82C6}"/>
              </a:ext>
            </a:extLst>
          </p:cNvPr>
          <p:cNvSpPr/>
          <p:nvPr/>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cxnSp>
        <p:nvCxnSpPr>
          <p:cNvPr id="4" name="Shape 248"/>
          <p:cNvCxnSpPr>
            <a:cxnSpLocks/>
            <a:stCxn id="28" idx="4"/>
            <a:endCxn id="14" idx="4"/>
          </p:cNvCxnSpPr>
          <p:nvPr/>
        </p:nvCxnSpPr>
        <p:spPr>
          <a:xfrm>
            <a:off x="827465" y="1736170"/>
            <a:ext cx="0" cy="3803630"/>
          </a:xfrm>
          <a:prstGeom prst="straightConnector1">
            <a:avLst/>
          </a:prstGeom>
          <a:noFill/>
          <a:ln w="25400" cap="flat" cmpd="sng">
            <a:solidFill>
              <a:schemeClr val="bg2"/>
            </a:solidFill>
            <a:prstDash val="solid"/>
            <a:round/>
            <a:headEnd type="none" w="med" len="med"/>
            <a:tailEnd type="none" w="med" len="med"/>
          </a:ln>
        </p:spPr>
      </p:cxnSp>
      <p:sp>
        <p:nvSpPr>
          <p:cNvPr id="14" name="Shape 253">
            <a:extLst>
              <a:ext uri="{FF2B5EF4-FFF2-40B4-BE49-F238E27FC236}">
                <a16:creationId xmlns:a16="http://schemas.microsoft.com/office/drawing/2014/main" id="{74A7AA4C-5EED-4C4B-B09C-17403ED6A3B1}"/>
              </a:ext>
            </a:extLst>
          </p:cNvPr>
          <p:cNvSpPr/>
          <p:nvPr/>
        </p:nvSpPr>
        <p:spPr>
          <a:xfrm>
            <a:off x="728114" y="5338867"/>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7" name="Shape 246">
            <a:extLst>
              <a:ext uri="{FF2B5EF4-FFF2-40B4-BE49-F238E27FC236}">
                <a16:creationId xmlns:a16="http://schemas.microsoft.com/office/drawing/2014/main" id="{97E1B610-E241-6D4F-9758-054D2B80DB97}"/>
              </a:ext>
            </a:extLst>
          </p:cNvPr>
          <p:cNvSpPr txBox="1"/>
          <p:nvPr/>
        </p:nvSpPr>
        <p:spPr>
          <a:xfrm>
            <a:off x="1926384" y="1403354"/>
            <a:ext cx="4384475" cy="4237202"/>
          </a:xfrm>
          <a:prstGeom prst="rect">
            <a:avLst/>
          </a:prstGeom>
          <a:noFill/>
          <a:ln>
            <a:noFill/>
          </a:ln>
        </p:spPr>
        <p:txBody>
          <a:bodyPr lIns="91425" tIns="45700" rIns="91425" bIns="45700" anchor="t" anchorCtr="0">
            <a:noAutofit/>
          </a:bodyPr>
          <a:lstStyle/>
          <a:p>
            <a:pPr>
              <a:lnSpc>
                <a:spcPts val="3000"/>
              </a:lnSpc>
              <a:spcBef>
                <a:spcPts val="0"/>
              </a:spcBef>
              <a:spcAft>
                <a:spcPts val="0"/>
              </a:spcAft>
              <a:buSzPct val="25000"/>
            </a:pPr>
            <a:r>
              <a:rPr lang="en-US" sz="2200" dirty="0">
                <a:latin typeface="Arial" panose="020B0604020202020204" pitchFamily="34" charset="0"/>
                <a:ea typeface="Muli" charset="0"/>
                <a:cs typeface="Arial" panose="020B0604020202020204" pitchFamily="34" charset="0"/>
                <a:sym typeface="PT Sans"/>
              </a:rPr>
              <a:t>Centric Overview</a:t>
            </a:r>
          </a:p>
          <a:p>
            <a:pPr>
              <a:lnSpc>
                <a:spcPts val="3000"/>
              </a:lnSpc>
              <a:spcBef>
                <a:spcPts val="0"/>
              </a:spcBef>
              <a:spcAft>
                <a:spcPts val="0"/>
              </a:spcAft>
            </a:pPr>
            <a:endParaRPr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Section 1</a:t>
            </a:r>
          </a:p>
          <a:p>
            <a:pPr>
              <a:lnSpc>
                <a:spcPts val="3000"/>
              </a:lnSpc>
              <a:spcBef>
                <a:spcPts val="0"/>
              </a:spcBef>
              <a:spcAft>
                <a:spcPts val="0"/>
              </a:spcAft>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Section 2</a:t>
            </a:r>
          </a:p>
          <a:p>
            <a:pPr>
              <a:lnSpc>
                <a:spcPts val="3000"/>
              </a:lnSpc>
              <a:spcBef>
                <a:spcPts val="0"/>
              </a:spcBef>
              <a:spcAft>
                <a:spcPts val="0"/>
              </a:spcAft>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Section 3</a:t>
            </a:r>
            <a:endParaRPr lang="en-US" sz="1600" b="1" i="1"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buSzPct val="25000"/>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Section 4</a:t>
            </a:r>
            <a:endParaRPr lang="en-US" sz="1600" b="1" i="1"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buSzPct val="25000"/>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buSzPct val="25000"/>
            </a:pPr>
            <a:r>
              <a:rPr lang="en-US" sz="2200" dirty="0">
                <a:latin typeface="Arial" panose="020B0604020202020204" pitchFamily="34" charset="0"/>
                <a:ea typeface="Muli Light" charset="0"/>
                <a:cs typeface="Arial" panose="020B0604020202020204" pitchFamily="34" charset="0"/>
                <a:sym typeface="PT Sans"/>
              </a:rPr>
              <a:t>Section 5</a:t>
            </a:r>
          </a:p>
        </p:txBody>
      </p:sp>
      <p:sp>
        <p:nvSpPr>
          <p:cNvPr id="25" name="Shape 253">
            <a:extLst>
              <a:ext uri="{FF2B5EF4-FFF2-40B4-BE49-F238E27FC236}">
                <a16:creationId xmlns:a16="http://schemas.microsoft.com/office/drawing/2014/main" id="{74A7AA4C-5EED-4C4B-B09C-17403ED6A3B1}"/>
              </a:ext>
            </a:extLst>
          </p:cNvPr>
          <p:cNvSpPr/>
          <p:nvPr/>
        </p:nvSpPr>
        <p:spPr>
          <a:xfrm>
            <a:off x="728114" y="4578141"/>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6" name="Shape 253">
            <a:extLst>
              <a:ext uri="{FF2B5EF4-FFF2-40B4-BE49-F238E27FC236}">
                <a16:creationId xmlns:a16="http://schemas.microsoft.com/office/drawing/2014/main" id="{74A7AA4C-5EED-4C4B-B09C-17403ED6A3B1}"/>
              </a:ext>
            </a:extLst>
          </p:cNvPr>
          <p:cNvSpPr/>
          <p:nvPr/>
        </p:nvSpPr>
        <p:spPr>
          <a:xfrm>
            <a:off x="728114" y="3817415"/>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8" name="Shape 253">
            <a:extLst>
              <a:ext uri="{FF2B5EF4-FFF2-40B4-BE49-F238E27FC236}">
                <a16:creationId xmlns:a16="http://schemas.microsoft.com/office/drawing/2014/main" id="{74A7AA4C-5EED-4C4B-B09C-17403ED6A3B1}"/>
              </a:ext>
            </a:extLst>
          </p:cNvPr>
          <p:cNvSpPr/>
          <p:nvPr/>
        </p:nvSpPr>
        <p:spPr>
          <a:xfrm>
            <a:off x="728114" y="1535237"/>
            <a:ext cx="198701" cy="200933"/>
          </a:xfrm>
          <a:prstGeom prst="ellipse">
            <a:avLst/>
          </a:prstGeom>
          <a:solidFill>
            <a:srgbClr val="FFB612"/>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9" name="Shape 253">
            <a:extLst>
              <a:ext uri="{FF2B5EF4-FFF2-40B4-BE49-F238E27FC236}">
                <a16:creationId xmlns:a16="http://schemas.microsoft.com/office/drawing/2014/main" id="{74A7AA4C-5EED-4C4B-B09C-17403ED6A3B1}"/>
              </a:ext>
            </a:extLst>
          </p:cNvPr>
          <p:cNvSpPr/>
          <p:nvPr/>
        </p:nvSpPr>
        <p:spPr>
          <a:xfrm>
            <a:off x="728114" y="2295963"/>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30" name="Shape 253">
            <a:extLst>
              <a:ext uri="{FF2B5EF4-FFF2-40B4-BE49-F238E27FC236}">
                <a16:creationId xmlns:a16="http://schemas.microsoft.com/office/drawing/2014/main" id="{74A7AA4C-5EED-4C4B-B09C-17403ED6A3B1}"/>
              </a:ext>
            </a:extLst>
          </p:cNvPr>
          <p:cNvSpPr/>
          <p:nvPr/>
        </p:nvSpPr>
        <p:spPr>
          <a:xfrm>
            <a:off x="728114" y="3056689"/>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17" name="TextBox 16">
            <a:extLst>
              <a:ext uri="{FF2B5EF4-FFF2-40B4-BE49-F238E27FC236}">
                <a16:creationId xmlns:a16="http://schemas.microsoft.com/office/drawing/2014/main" id="{2EF405E1-B096-7943-AD36-EBAF964D3FF2}"/>
              </a:ext>
            </a:extLst>
          </p:cNvPr>
          <p:cNvSpPr txBox="1"/>
          <p:nvPr/>
        </p:nvSpPr>
        <p:spPr>
          <a:xfrm>
            <a:off x="962664" y="1375081"/>
            <a:ext cx="721423" cy="523220"/>
          </a:xfrm>
          <a:prstGeom prst="rect">
            <a:avLst/>
          </a:prstGeom>
          <a:noFill/>
        </p:spPr>
        <p:txBody>
          <a:bodyPr wrap="square" rtlCol="0">
            <a:spAutoFit/>
          </a:bodyPr>
          <a:lstStyle/>
          <a:p>
            <a:pPr algn="ctr"/>
            <a:r>
              <a:rPr lang="en-US" sz="2800" dirty="0">
                <a:solidFill>
                  <a:srgbClr val="FFB612"/>
                </a:solidFill>
                <a:latin typeface="Arial" panose="020B0604020202020204" pitchFamily="34" charset="0"/>
                <a:ea typeface="Muli ExtraLight" charset="0"/>
                <a:cs typeface="Arial" panose="020B0604020202020204" pitchFamily="34" charset="0"/>
              </a:rPr>
              <a:t>0X</a:t>
            </a:r>
          </a:p>
        </p:txBody>
      </p:sp>
      <p:sp>
        <p:nvSpPr>
          <p:cNvPr id="18" name="TextBox 17">
            <a:extLst>
              <a:ext uri="{FF2B5EF4-FFF2-40B4-BE49-F238E27FC236}">
                <a16:creationId xmlns:a16="http://schemas.microsoft.com/office/drawing/2014/main" id="{2EF405E1-B096-7943-AD36-EBAF964D3FF2}"/>
              </a:ext>
            </a:extLst>
          </p:cNvPr>
          <p:cNvSpPr txBox="1"/>
          <p:nvPr/>
        </p:nvSpPr>
        <p:spPr>
          <a:xfrm>
            <a:off x="962664" y="2144515"/>
            <a:ext cx="721423" cy="523220"/>
          </a:xfrm>
          <a:prstGeom prst="rect">
            <a:avLst/>
          </a:prstGeom>
          <a:noFill/>
        </p:spPr>
        <p:txBody>
          <a:bodyPr wrap="square" rtlCol="0">
            <a:spAutoFit/>
          </a:bodyPr>
          <a:lstStyle/>
          <a:p>
            <a:pPr algn="ctr"/>
            <a:r>
              <a:rPr lang="en-US" sz="2800" dirty="0">
                <a:solidFill>
                  <a:srgbClr val="412D5D"/>
                </a:solidFill>
                <a:latin typeface="Arial" panose="020B0604020202020204" pitchFamily="34" charset="0"/>
                <a:ea typeface="Muli ExtraLight" charset="0"/>
                <a:cs typeface="Arial" panose="020B0604020202020204" pitchFamily="34" charset="0"/>
              </a:rPr>
              <a:t>XX</a:t>
            </a:r>
          </a:p>
        </p:txBody>
      </p:sp>
      <p:sp>
        <p:nvSpPr>
          <p:cNvPr id="19" name="TextBox 18">
            <a:extLst>
              <a:ext uri="{FF2B5EF4-FFF2-40B4-BE49-F238E27FC236}">
                <a16:creationId xmlns:a16="http://schemas.microsoft.com/office/drawing/2014/main" id="{2EF405E1-B096-7943-AD36-EBAF964D3FF2}"/>
              </a:ext>
            </a:extLst>
          </p:cNvPr>
          <p:cNvSpPr txBox="1"/>
          <p:nvPr/>
        </p:nvSpPr>
        <p:spPr>
          <a:xfrm>
            <a:off x="962664" y="2891647"/>
            <a:ext cx="721423" cy="523220"/>
          </a:xfrm>
          <a:prstGeom prst="rect">
            <a:avLst/>
          </a:prstGeom>
          <a:noFill/>
        </p:spPr>
        <p:txBody>
          <a:bodyPr wrap="square" rtlCol="0">
            <a:spAutoFit/>
          </a:bodyPr>
          <a:lstStyle/>
          <a:p>
            <a:pPr algn="ctr"/>
            <a:r>
              <a:rPr lang="en-US" sz="2800" dirty="0">
                <a:solidFill>
                  <a:srgbClr val="412D5D"/>
                </a:solidFill>
                <a:latin typeface="Arial" panose="020B0604020202020204" pitchFamily="34" charset="0"/>
                <a:ea typeface="Muli ExtraLight" charset="0"/>
                <a:cs typeface="Arial" panose="020B0604020202020204" pitchFamily="34" charset="0"/>
              </a:rPr>
              <a:t>XX</a:t>
            </a:r>
          </a:p>
        </p:txBody>
      </p:sp>
      <p:sp>
        <p:nvSpPr>
          <p:cNvPr id="20" name="TextBox 19">
            <a:extLst>
              <a:ext uri="{FF2B5EF4-FFF2-40B4-BE49-F238E27FC236}">
                <a16:creationId xmlns:a16="http://schemas.microsoft.com/office/drawing/2014/main" id="{2EF405E1-B096-7943-AD36-EBAF964D3FF2}"/>
              </a:ext>
            </a:extLst>
          </p:cNvPr>
          <p:cNvSpPr txBox="1"/>
          <p:nvPr/>
        </p:nvSpPr>
        <p:spPr>
          <a:xfrm>
            <a:off x="962664" y="3661081"/>
            <a:ext cx="721423" cy="523220"/>
          </a:xfrm>
          <a:prstGeom prst="rect">
            <a:avLst/>
          </a:prstGeom>
          <a:noFill/>
        </p:spPr>
        <p:txBody>
          <a:bodyPr wrap="square" rtlCol="0">
            <a:spAutoFit/>
          </a:bodyPr>
          <a:lstStyle/>
          <a:p>
            <a:pPr algn="ctr"/>
            <a:r>
              <a:rPr lang="en-US" sz="2800">
                <a:solidFill>
                  <a:srgbClr val="412D5D"/>
                </a:solidFill>
                <a:latin typeface="Arial" panose="020B0604020202020204" pitchFamily="34" charset="0"/>
                <a:ea typeface="Muli ExtraLight" charset="0"/>
                <a:cs typeface="Arial" panose="020B0604020202020204" pitchFamily="34" charset="0"/>
              </a:rPr>
              <a:t>XX</a:t>
            </a:r>
          </a:p>
        </p:txBody>
      </p:sp>
      <p:sp>
        <p:nvSpPr>
          <p:cNvPr id="21" name="TextBox 20">
            <a:extLst>
              <a:ext uri="{FF2B5EF4-FFF2-40B4-BE49-F238E27FC236}">
                <a16:creationId xmlns:a16="http://schemas.microsoft.com/office/drawing/2014/main" id="{2EF405E1-B096-7943-AD36-EBAF964D3FF2}"/>
              </a:ext>
            </a:extLst>
          </p:cNvPr>
          <p:cNvSpPr txBox="1"/>
          <p:nvPr/>
        </p:nvSpPr>
        <p:spPr>
          <a:xfrm>
            <a:off x="962664" y="4419364"/>
            <a:ext cx="721423" cy="523220"/>
          </a:xfrm>
          <a:prstGeom prst="rect">
            <a:avLst/>
          </a:prstGeom>
          <a:noFill/>
        </p:spPr>
        <p:txBody>
          <a:bodyPr wrap="square" rtlCol="0">
            <a:spAutoFit/>
          </a:bodyPr>
          <a:lstStyle/>
          <a:p>
            <a:pPr algn="ctr"/>
            <a:r>
              <a:rPr lang="en-US" sz="2800">
                <a:solidFill>
                  <a:srgbClr val="412D5D"/>
                </a:solidFill>
                <a:latin typeface="Arial" panose="020B0604020202020204" pitchFamily="34" charset="0"/>
                <a:ea typeface="Muli ExtraLight" charset="0"/>
                <a:cs typeface="Arial" panose="020B0604020202020204" pitchFamily="34" charset="0"/>
              </a:rPr>
              <a:t>XX</a:t>
            </a:r>
          </a:p>
        </p:txBody>
      </p:sp>
      <p:sp>
        <p:nvSpPr>
          <p:cNvPr id="22" name="TextBox 21">
            <a:extLst>
              <a:ext uri="{FF2B5EF4-FFF2-40B4-BE49-F238E27FC236}">
                <a16:creationId xmlns:a16="http://schemas.microsoft.com/office/drawing/2014/main" id="{2EF405E1-B096-7943-AD36-EBAF964D3FF2}"/>
              </a:ext>
            </a:extLst>
          </p:cNvPr>
          <p:cNvSpPr txBox="1"/>
          <p:nvPr/>
        </p:nvSpPr>
        <p:spPr>
          <a:xfrm>
            <a:off x="962664" y="5173091"/>
            <a:ext cx="721423" cy="523220"/>
          </a:xfrm>
          <a:prstGeom prst="rect">
            <a:avLst/>
          </a:prstGeom>
          <a:noFill/>
        </p:spPr>
        <p:txBody>
          <a:bodyPr wrap="square" rtlCol="0">
            <a:spAutoFit/>
          </a:bodyPr>
          <a:lstStyle/>
          <a:p>
            <a:pPr algn="ctr"/>
            <a:r>
              <a:rPr lang="en-US" sz="2800">
                <a:solidFill>
                  <a:srgbClr val="412D5D"/>
                </a:solidFill>
                <a:latin typeface="Arial" panose="020B0604020202020204" pitchFamily="34" charset="0"/>
                <a:ea typeface="Muli ExtraLight" charset="0"/>
                <a:cs typeface="Arial" panose="020B0604020202020204" pitchFamily="34" charset="0"/>
              </a:rPr>
              <a:t>XX</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3914" y="1"/>
            <a:ext cx="5170361" cy="6881445"/>
          </a:xfrm>
          <a:prstGeom prst="rect">
            <a:avLst/>
          </a:prstGeom>
        </p:spPr>
      </p:pic>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a:xfrm>
            <a:off x="302683" y="228601"/>
            <a:ext cx="4256960" cy="521677"/>
          </a:xfrm>
        </p:spPr>
        <p:txBody>
          <a:bodyPr/>
          <a:lstStyle/>
          <a:p>
            <a:r>
              <a:rPr lang="en-US" b="0" dirty="0">
                <a:cs typeface="Arial" panose="020B0604020202020204" pitchFamily="34" charset="0"/>
              </a:rPr>
              <a:t>Table of contents</a:t>
            </a:r>
            <a:br>
              <a:rPr lang="en-US" dirty="0">
                <a:ea typeface="Open Sans" panose="020B0606030504020204" pitchFamily="34" charset="0"/>
                <a:cs typeface="Arial" panose="020B0604020202020204" pitchFamily="34" charset="0"/>
              </a:rPr>
            </a:br>
            <a:endParaRPr lang="en-US" b="0" dirty="0">
              <a:cs typeface="Arial" panose="020B0604020202020204" pitchFamily="34" charset="0"/>
            </a:endParaRPr>
          </a:p>
        </p:txBody>
      </p:sp>
    </p:spTree>
    <p:extLst>
      <p:ext uri="{BB962C8B-B14F-4D97-AF65-F5344CB8AC3E}">
        <p14:creationId xmlns:p14="http://schemas.microsoft.com/office/powerpoint/2010/main" val="91388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strVal val="#ppt_x"/>
                                          </p:val>
                                        </p:tav>
                                        <p:tav tm="100000">
                                          <p:val>
                                            <p:strVal val="#ppt_x"/>
                                          </p:val>
                                        </p:tav>
                                      </p:tavLst>
                                    </p:anim>
                                    <p:anim calcmode="lin" valueType="num">
                                      <p:cBhvr>
                                        <p:cTn id="53" dur="1000" fill="hold"/>
                                        <p:tgtEl>
                                          <p:spTgt spid="2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1000"/>
                                        <p:tgtEl>
                                          <p:spTgt spid="31"/>
                                        </p:tgtEl>
                                      </p:cBhvr>
                                    </p:animEffect>
                                    <p:anim calcmode="lin" valueType="num">
                                      <p:cBhvr>
                                        <p:cTn id="62" dur="1000" fill="hold"/>
                                        <p:tgtEl>
                                          <p:spTgt spid="31"/>
                                        </p:tgtEl>
                                        <p:attrNameLst>
                                          <p:attrName>ppt_x</p:attrName>
                                        </p:attrNameLst>
                                      </p:cBhvr>
                                      <p:tavLst>
                                        <p:tav tm="0">
                                          <p:val>
                                            <p:strVal val="#ppt_x"/>
                                          </p:val>
                                        </p:tav>
                                        <p:tav tm="100000">
                                          <p:val>
                                            <p:strVal val="#ppt_x"/>
                                          </p:val>
                                        </p:tav>
                                      </p:tavLst>
                                    </p:anim>
                                    <p:anim calcmode="lin" valueType="num">
                                      <p:cBhvr>
                                        <p:cTn id="63" dur="1000" fill="hold"/>
                                        <p:tgtEl>
                                          <p:spTgt spid="31"/>
                                        </p:tgtEl>
                                        <p:attrNameLst>
                                          <p:attrName>ppt_y</p:attrName>
                                        </p:attrNameLst>
                                      </p:cBhvr>
                                      <p:tavLst>
                                        <p:tav tm="0">
                                          <p:val>
                                            <p:strVal val="#ppt_y+.1"/>
                                          </p:val>
                                        </p:tav>
                                        <p:tav tm="100000">
                                          <p:val>
                                            <p:strVal val="#ppt_y"/>
                                          </p:val>
                                        </p:tav>
                                      </p:tavLst>
                                    </p:anim>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4" grpId="0" animBg="1"/>
      <p:bldP spid="25" grpId="0" animBg="1"/>
      <p:bldP spid="26" grpId="0" animBg="1"/>
      <p:bldP spid="28" grpId="0" animBg="1"/>
      <p:bldP spid="29" grpId="0" animBg="1"/>
      <p:bldP spid="30" grpId="0" animBg="1"/>
      <p:bldP spid="17" grpId="0"/>
      <p:bldP spid="18" grpId="0"/>
      <p:bldP spid="19" grpId="0"/>
      <p:bldP spid="20" grpId="0"/>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oon 30">
            <a:extLst>
              <a:ext uri="{FF2B5EF4-FFF2-40B4-BE49-F238E27FC236}">
                <a16:creationId xmlns:a16="http://schemas.microsoft.com/office/drawing/2014/main" id="{E843009F-62E0-B845-8BBB-F9F5A8EB82C6}"/>
              </a:ext>
            </a:extLst>
          </p:cNvPr>
          <p:cNvSpPr/>
          <p:nvPr/>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3914" y="1"/>
            <a:ext cx="5170361" cy="6881445"/>
          </a:xfrm>
          <a:prstGeom prst="rect">
            <a:avLst/>
          </a:prstGeom>
        </p:spPr>
      </p:pic>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b="0" dirty="0">
                <a:cs typeface="Arial" panose="020B0604020202020204" pitchFamily="34" charset="0"/>
              </a:rPr>
              <a:t>Simple table of contents</a:t>
            </a:r>
          </a:p>
        </p:txBody>
      </p:sp>
      <p:sp>
        <p:nvSpPr>
          <p:cNvPr id="6" name="Text Placeholder 5">
            <a:extLst>
              <a:ext uri="{FF2B5EF4-FFF2-40B4-BE49-F238E27FC236}">
                <a16:creationId xmlns:a16="http://schemas.microsoft.com/office/drawing/2014/main" id="{87B16650-0AD0-9D4B-819D-BC4F4140FB11}"/>
              </a:ext>
            </a:extLst>
          </p:cNvPr>
          <p:cNvSpPr>
            <a:spLocks noGrp="1"/>
          </p:cNvSpPr>
          <p:nvPr>
            <p:ph type="body" sz="quarter" idx="11"/>
          </p:nvPr>
        </p:nvSpPr>
        <p:spPr>
          <a:xfrm>
            <a:off x="302683" y="1371600"/>
            <a:ext cx="11583987" cy="4114800"/>
          </a:xfrm>
        </p:spPr>
        <p:txBody>
          <a:bodyPr/>
          <a:lstStyle/>
          <a:p>
            <a:pPr>
              <a:lnSpc>
                <a:spcPts val="2700"/>
              </a:lnSpc>
            </a:pPr>
            <a:r>
              <a:rPr lang="en-US" sz="2000" dirty="0"/>
              <a:t>Title 1</a:t>
            </a:r>
          </a:p>
          <a:p>
            <a:pPr lvl="1">
              <a:lnSpc>
                <a:spcPts val="2700"/>
              </a:lnSpc>
            </a:pPr>
            <a:r>
              <a:rPr lang="en-US" sz="2000" dirty="0"/>
              <a:t>Title 2</a:t>
            </a:r>
          </a:p>
          <a:p>
            <a:pPr lvl="1">
              <a:lnSpc>
                <a:spcPts val="2700"/>
              </a:lnSpc>
            </a:pPr>
            <a:r>
              <a:rPr lang="en-US" sz="2000" dirty="0"/>
              <a:t>Title 3</a:t>
            </a:r>
          </a:p>
          <a:p>
            <a:pPr marL="512064" lvl="1" indent="0">
              <a:buNone/>
            </a:pPr>
            <a:endParaRPr lang="en-US" sz="2000" dirty="0"/>
          </a:p>
        </p:txBody>
      </p:sp>
    </p:spTree>
    <p:extLst>
      <p:ext uri="{BB962C8B-B14F-4D97-AF65-F5344CB8AC3E}">
        <p14:creationId xmlns:p14="http://schemas.microsoft.com/office/powerpoint/2010/main" val="387498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theme/theme1.xml><?xml version="1.0" encoding="utf-8"?>
<a:theme xmlns:a="http://schemas.openxmlformats.org/drawingml/2006/main" name="Centric Purple-Gold Template">
  <a:themeElements>
    <a:clrScheme name="Centric Theme">
      <a:dk1>
        <a:srgbClr val="424242"/>
      </a:dk1>
      <a:lt1>
        <a:srgbClr val="FFFFFF"/>
      </a:lt1>
      <a:dk2>
        <a:srgbClr val="232F3E"/>
      </a:dk2>
      <a:lt2>
        <a:srgbClr val="EAEAEA"/>
      </a:lt2>
      <a:accent1>
        <a:srgbClr val="412C5D"/>
      </a:accent1>
      <a:accent2>
        <a:srgbClr val="796C8D"/>
      </a:accent2>
      <a:accent3>
        <a:srgbClr val="FCB516"/>
      </a:accent3>
      <a:accent4>
        <a:srgbClr val="A0CD4D"/>
      </a:accent4>
      <a:accent5>
        <a:srgbClr val="ABCAE3"/>
      </a:accent5>
      <a:accent6>
        <a:srgbClr val="1F5D82"/>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latin typeface="Arial" panose="020B0604020202020204" pitchFamily="34" charset="0"/>
            <a:ea typeface="Open Sans" panose="020B0606030504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86C523C2-AFBA-3840-80FE-7D181A918759}" vid="{0F7BF7E3-4969-314B-96DA-C8703CD9DECD}"/>
    </a:ext>
  </a:extLst>
</a:theme>
</file>

<file path=ppt/theme/theme2.xml><?xml version="1.0" encoding="utf-8"?>
<a:theme xmlns:a="http://schemas.openxmlformats.org/drawingml/2006/main" name="Print Version">
  <a:themeElements>
    <a:clrScheme name="Centric Theme">
      <a:dk1>
        <a:srgbClr val="424242"/>
      </a:dk1>
      <a:lt1>
        <a:srgbClr val="FFFFFF"/>
      </a:lt1>
      <a:dk2>
        <a:srgbClr val="232F3E"/>
      </a:dk2>
      <a:lt2>
        <a:srgbClr val="EAEAEA"/>
      </a:lt2>
      <a:accent1>
        <a:srgbClr val="412C5D"/>
      </a:accent1>
      <a:accent2>
        <a:srgbClr val="796C8D"/>
      </a:accent2>
      <a:accent3>
        <a:srgbClr val="FCB516"/>
      </a:accent3>
      <a:accent4>
        <a:srgbClr val="A0CD4D"/>
      </a:accent4>
      <a:accent5>
        <a:srgbClr val="ABCAE3"/>
      </a:accent5>
      <a:accent6>
        <a:srgbClr val="1F5D82"/>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Presentation1" id="{86C523C2-AFBA-3840-80FE-7D181A918759}" vid="{24804CB4-E821-5845-9CC8-0827376EAAA1}"/>
    </a:ext>
  </a:extLst>
</a:theme>
</file>

<file path=ppt/theme/theme3.xml><?xml version="1.0" encoding="utf-8"?>
<a:theme xmlns:a="http://schemas.openxmlformats.org/drawingml/2006/main" name="Proprietary &amp; Confidential Version">
  <a:themeElements>
    <a:clrScheme name="Centric Theme">
      <a:dk1>
        <a:srgbClr val="424242"/>
      </a:dk1>
      <a:lt1>
        <a:srgbClr val="FFFFFF"/>
      </a:lt1>
      <a:dk2>
        <a:srgbClr val="232F3E"/>
      </a:dk2>
      <a:lt2>
        <a:srgbClr val="EAEAEA"/>
      </a:lt2>
      <a:accent1>
        <a:srgbClr val="412C5D"/>
      </a:accent1>
      <a:accent2>
        <a:srgbClr val="796C8D"/>
      </a:accent2>
      <a:accent3>
        <a:srgbClr val="FCB516"/>
      </a:accent3>
      <a:accent4>
        <a:srgbClr val="A0CD4D"/>
      </a:accent4>
      <a:accent5>
        <a:srgbClr val="ABCAE3"/>
      </a:accent5>
      <a:accent6>
        <a:srgbClr val="1F5D82"/>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86C523C2-AFBA-3840-80FE-7D181A918759}" vid="{7F340728-9700-BD4A-BCA7-BCBBC9081ED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F9C015C72B18F409DB167E80757F8B0" ma:contentTypeVersion="7" ma:contentTypeDescription="Create a new document." ma:contentTypeScope="" ma:versionID="4c0cd128e97c8f50d11818a336cc3f8a">
  <xsd:schema xmlns:xsd="http://www.w3.org/2001/XMLSchema" xmlns:xs="http://www.w3.org/2001/XMLSchema" xmlns:p="http://schemas.microsoft.com/office/2006/metadata/properties" xmlns:ns2="4fcca80e-85fd-43c9-96b8-123385980f6e" xmlns:ns3="032ddf4e-9750-43cb-9f22-2ed2dfeed76c" targetNamespace="http://schemas.microsoft.com/office/2006/metadata/properties" ma:root="true" ma:fieldsID="a4b9416fc9ef461db9c1b40b731d93ab" ns2:_="" ns3:_="">
    <xsd:import namespace="4fcca80e-85fd-43c9-96b8-123385980f6e"/>
    <xsd:import namespace="032ddf4e-9750-43cb-9f22-2ed2dfeed76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cca80e-85fd-43c9-96b8-123385980f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32ddf4e-9750-43cb-9f22-2ed2dfeed76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32ddf4e-9750-43cb-9f22-2ed2dfeed76c">
      <UserInfo>
        <DisplayName>Levi DeRoche</DisplayName>
        <AccountId>21</AccountId>
        <AccountType/>
      </UserInfo>
      <UserInfo>
        <DisplayName>Chris Martinez</DisplayName>
        <AccountId>279</AccountId>
        <AccountType/>
      </UserInfo>
    </SharedWithUsers>
  </documentManagement>
</p:properties>
</file>

<file path=customXml/itemProps1.xml><?xml version="1.0" encoding="utf-8"?>
<ds:datastoreItem xmlns:ds="http://schemas.openxmlformats.org/officeDocument/2006/customXml" ds:itemID="{ECF167E6-8B54-487F-AF33-2A0FA452A6AB}">
  <ds:schemaRefs>
    <ds:schemaRef ds:uri="http://schemas.microsoft.com/sharepoint/v3/contenttype/forms"/>
  </ds:schemaRefs>
</ds:datastoreItem>
</file>

<file path=customXml/itemProps2.xml><?xml version="1.0" encoding="utf-8"?>
<ds:datastoreItem xmlns:ds="http://schemas.openxmlformats.org/officeDocument/2006/customXml" ds:itemID="{CCBD9601-E192-4E4C-81D0-DBCD7E6A98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cca80e-85fd-43c9-96b8-123385980f6e"/>
    <ds:schemaRef ds:uri="032ddf4e-9750-43cb-9f22-2ed2dfeed7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D016624-10FF-4AB4-98DB-6106AB2CE1C9}">
  <ds:schemaRefs>
    <ds:schemaRef ds:uri="http://purl.org/dc/elements/1.1/"/>
    <ds:schemaRef ds:uri="http://schemas.microsoft.com/office/2006/metadata/properties"/>
    <ds:schemaRef ds:uri="http://purl.org/dc/dcmitype/"/>
    <ds:schemaRef ds:uri="c42420c3-b1ec-4b3e-9012-723942f7646b"/>
    <ds:schemaRef ds:uri="http://schemas.openxmlformats.org/package/2006/metadata/core-properties"/>
    <ds:schemaRef ds:uri="http://www.w3.org/XML/1998/namespace"/>
    <ds:schemaRef ds:uri="http://schemas.microsoft.com/office/2006/documentManagement/types"/>
    <ds:schemaRef ds:uri="http://purl.org/dc/terms/"/>
    <ds:schemaRef ds:uri="http://schemas.microsoft.com/office/infopath/2007/PartnerControls"/>
    <ds:schemaRef ds:uri="4902df27-3008-4194-b0fc-d26fbf3ddf0d"/>
    <ds:schemaRef ds:uri="032ddf4e-9750-43cb-9f22-2ed2dfeed76c"/>
  </ds:schemaRefs>
</ds:datastoreItem>
</file>

<file path=docProps/app.xml><?xml version="1.0" encoding="utf-8"?>
<Properties xmlns="http://schemas.openxmlformats.org/officeDocument/2006/extended-properties" xmlns:vt="http://schemas.openxmlformats.org/officeDocument/2006/docPropsVTypes">
  <Template>Centric Purple-Gold Template</Template>
  <TotalTime>65</TotalTime>
  <Words>1812</Words>
  <Application>Microsoft Macintosh PowerPoint</Application>
  <PresentationFormat>Widescreen</PresentationFormat>
  <Paragraphs>433</Paragraphs>
  <Slides>29</Slides>
  <Notes>19</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29</vt:i4>
      </vt:variant>
    </vt:vector>
  </HeadingPairs>
  <TitlesOfParts>
    <vt:vector size="34" baseType="lpstr">
      <vt:lpstr>Arial</vt:lpstr>
      <vt:lpstr>Arial Regular</vt:lpstr>
      <vt:lpstr>Centric Purple-Gold Template</vt:lpstr>
      <vt:lpstr>Print Version</vt:lpstr>
      <vt:lpstr>Proprietary &amp; Confidential Version</vt:lpstr>
      <vt:lpstr>Tech Days: Centric Construct/Fast Forge</vt:lpstr>
      <vt:lpstr>Table of contents </vt:lpstr>
      <vt:lpstr>Template Overview </vt:lpstr>
      <vt:lpstr>Template Instructions </vt:lpstr>
      <vt:lpstr>Do’s &amp; Don’ts </vt:lpstr>
      <vt:lpstr>Co-branding Guidelines </vt:lpstr>
      <vt:lpstr>Icons + Colors + Stock Images</vt:lpstr>
      <vt:lpstr>Table of contents </vt:lpstr>
      <vt:lpstr>Simple table of contents</vt:lpstr>
      <vt:lpstr>Proven success</vt:lpstr>
      <vt:lpstr>Timeline</vt:lpstr>
      <vt:lpstr>Meet our team</vt:lpstr>
      <vt:lpstr>PowerPoint Presentation</vt:lpstr>
      <vt:lpstr>Agenda Slide</vt:lpstr>
      <vt:lpstr>Stats side</vt:lpstr>
      <vt:lpstr>PowerPoint Presentation</vt:lpstr>
      <vt:lpstr>Case Study Title</vt:lpstr>
      <vt:lpstr>Header statement</vt:lpstr>
      <vt:lpstr>PowerPoint Presentation</vt:lpstr>
      <vt:lpstr>3 Key Takeaways</vt:lpstr>
      <vt:lpstr>Value slide</vt:lpstr>
      <vt:lpstr>PowerPoint Presentation</vt:lpstr>
      <vt:lpstr>Title</vt:lpstr>
      <vt:lpstr>Example statement: IoT Market will  grow to almost $500B by 2020; connecting nearly 30 Billion devices. </vt:lpstr>
      <vt:lpstr>Definition of service</vt:lpstr>
      <vt:lpstr>Title for Obstacles / Journey Mapping</vt:lpstr>
      <vt:lpstr>First Name Last Name</vt:lpstr>
      <vt:lpstr>4 Step Approach</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Shawn Wallace</dc:creator>
  <cp:keywords>communications; In balance presentation; Messaging presentation; Marketing; in balance</cp:keywords>
  <cp:lastModifiedBy>Shawn Wallace</cp:lastModifiedBy>
  <cp:revision>3</cp:revision>
  <cp:lastPrinted>2019-02-14T00:06:07Z</cp:lastPrinted>
  <dcterms:created xsi:type="dcterms:W3CDTF">2021-06-28T18:54:32Z</dcterms:created>
  <dcterms:modified xsi:type="dcterms:W3CDTF">2021-06-28T20:00:15Z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Unit">
    <vt:lpwstr>Centric</vt:lpwstr>
  </property>
  <property fmtid="{D5CDD505-2E9C-101B-9397-08002B2CF9AE}" pid="3" name="Service Line">
    <vt:lpwstr>Technology</vt:lpwstr>
  </property>
  <property fmtid="{D5CDD505-2E9C-101B-9397-08002B2CF9AE}" pid="4" name="Description0">
    <vt:lpwstr>Centric Overview slides - describes who we are, what we do and our unique position in the marketplace</vt:lpwstr>
  </property>
  <property fmtid="{D5CDD505-2E9C-101B-9397-08002B2CF9AE}" pid="5" name="Industry">
    <vt:lpwstr>All</vt:lpwstr>
  </property>
  <property fmtid="{D5CDD505-2E9C-101B-9397-08002B2CF9AE}" pid="6" name="Document Type">
    <vt:lpwstr>209;#Branding - Logos, Guides, etc|3ccd4be5-7b25-443e-bc11-dd1b2c66ae8d</vt:lpwstr>
  </property>
  <property fmtid="{D5CDD505-2E9C-101B-9397-08002B2CF9AE}" pid="7" name="TaxKeyword">
    <vt:lpwstr>1407;#communications|4911f224-ad0b-4a2a-adfd-fd1a13233124;#1483;#In balance presentation|a291a633-a506-4b7b-af4b-0adc928e2ce9;#1418;#Messaging presentation|c88039cb-5da9-48c8-8230-97eebf6c3867;#1409;#in balance|9e29796c-fe09-4b70-b0a2-f65fbca2df4d;#350;#M</vt:lpwstr>
  </property>
  <property fmtid="{D5CDD505-2E9C-101B-9397-08002B2CF9AE}" pid="8" name="Document Category">
    <vt:lpwstr>219;#Marketing|e672946e-6fe5-422c-9acc-229d1bc3d257</vt:lpwstr>
  </property>
  <property fmtid="{D5CDD505-2E9C-101B-9397-08002B2CF9AE}" pid="9" name="HeaderStyleDefinitions">
    <vt:lpwstr/>
  </property>
  <property fmtid="{D5CDD505-2E9C-101B-9397-08002B2CF9AE}" pid="10" name="ContentTypeId">
    <vt:lpwstr>0x0101005F9C015C72B18F409DB167E80757F8B0</vt:lpwstr>
  </property>
  <property fmtid="{D5CDD505-2E9C-101B-9397-08002B2CF9AE}" pid="11" name="AuthorIds_UIVersion_60928">
    <vt:lpwstr>15</vt:lpwstr>
  </property>
  <property fmtid="{D5CDD505-2E9C-101B-9397-08002B2CF9AE}" pid="12" name="AuthorIds_UIVersion_30208">
    <vt:lpwstr>15</vt:lpwstr>
  </property>
  <property fmtid="{D5CDD505-2E9C-101B-9397-08002B2CF9AE}" pid="13" name="AuthorIds_UIVersion_7168">
    <vt:lpwstr>140</vt:lpwstr>
  </property>
  <property fmtid="{D5CDD505-2E9C-101B-9397-08002B2CF9AE}" pid="14" name="AuthorIds_UIVersion_9216">
    <vt:lpwstr>14</vt:lpwstr>
  </property>
  <property fmtid="{D5CDD505-2E9C-101B-9397-08002B2CF9AE}" pid="15" name="AuthorIds_UIVersion_5632">
    <vt:lpwstr>15</vt:lpwstr>
  </property>
  <property fmtid="{D5CDD505-2E9C-101B-9397-08002B2CF9AE}" pid="16" name="AuthorIds_UIVersion_53248">
    <vt:lpwstr>21</vt:lpwstr>
  </property>
</Properties>
</file>